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5b33abfa65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5b33abfa65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5b33abfa65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5b33abfa65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5b33abfa65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5b33abfa65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5b33abfa65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5b33abfa65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5b33abfa65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5b33abfa65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Cost of Living Crisis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0550" y="3848475"/>
            <a:ext cx="1151751" cy="1151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243" y="0"/>
            <a:ext cx="871151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D1C1D"/>
                </a:solidFill>
                <a:latin typeface="Calibri"/>
                <a:ea typeface="Calibri"/>
                <a:cs typeface="Calibri"/>
                <a:sym typeface="Calibri"/>
              </a:rPr>
              <a:t>Government Support</a:t>
            </a:r>
            <a:r>
              <a:rPr lang="en-GB" sz="1800">
                <a:solidFill>
                  <a:srgbClr val="1D1C1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1D1C1D"/>
              </a:buClr>
              <a:buSzPts val="1800"/>
              <a:buChar char="●"/>
            </a:pPr>
            <a:r>
              <a:rPr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  <a:t>£150 rebate for people of A-D Council tax band</a:t>
            </a:r>
            <a:br>
              <a:rPr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rgbClr val="1D1C1D"/>
              </a:solidFill>
              <a:highlight>
                <a:srgbClr val="F8F8F8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800"/>
              <a:buFont typeface="Calibri"/>
              <a:buChar char="●"/>
            </a:pPr>
            <a:r>
              <a:rPr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  <a:t>£400 for everyone – off bills credited to utility bills  ie £63 pcm  for 6 months</a:t>
            </a:r>
            <a:br>
              <a:rPr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rgbClr val="1D1C1D"/>
              </a:solidFill>
              <a:highlight>
                <a:srgbClr val="F8F8F8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800"/>
              <a:buFont typeface="Calibri"/>
              <a:buChar char="●"/>
            </a:pPr>
            <a:r>
              <a:rPr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  <a:t>£650 for people on mean tested benefits : £326 paid into bank accounts in Late July another payments of £324 due “soon”</a:t>
            </a:r>
            <a:br>
              <a:rPr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rgbClr val="1D1C1D"/>
              </a:solidFill>
              <a:highlight>
                <a:srgbClr val="F8F8F8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800"/>
              <a:buFont typeface="Calibri"/>
              <a:buChar char="●"/>
            </a:pPr>
            <a:r>
              <a:rPr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  <a:t>£150 for people on disability benefits ( not ESA)</a:t>
            </a:r>
            <a:br>
              <a:rPr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rgbClr val="1D1C1D"/>
              </a:solidFill>
              <a:highlight>
                <a:srgbClr val="F8F8F8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-GB">
                <a:solidFill>
                  <a:srgbClr val="1D1C1D"/>
                </a:solidFill>
                <a:latin typeface="Calibri"/>
                <a:ea typeface="Calibri"/>
                <a:cs typeface="Calibri"/>
                <a:sym typeface="Calibri"/>
              </a:rPr>
              <a:t>£300 for pensioners ( on top of </a:t>
            </a:r>
            <a:r>
              <a:rPr lang="en-GB">
                <a:solidFill>
                  <a:srgbClr val="141414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Winter Fuel Payment 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200-300) </a:t>
            </a:r>
            <a:b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plus any of 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above that apply</a:t>
            </a:r>
            <a:endParaRPr>
              <a:solidFill>
                <a:srgbClr val="1D1C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0550" y="3848475"/>
            <a:ext cx="1151751" cy="1151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2908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The Government Cap</a:t>
            </a:r>
            <a:endParaRPr sz="2400"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125450" y="863550"/>
            <a:ext cx="7926600" cy="406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1D1C1D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  <a:t>The new price guarantee starts 1 October, and for someone on typical use will be £2,500 a year and will last for two years.</a:t>
            </a:r>
            <a:endParaRPr>
              <a:solidFill>
                <a:srgbClr val="1D1C1D"/>
              </a:solidFill>
              <a:highlight>
                <a:srgbClr val="F8F8F8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  <a:t>The current price cap is £1,971 a year rate at typical use, and was due to rise to £3,549 a year (and likely £5,400 a year in January). It was £1,277 a year last winter.</a:t>
            </a:r>
            <a:endParaRPr>
              <a:solidFill>
                <a:srgbClr val="1D1C1D"/>
              </a:solidFill>
              <a:highlight>
                <a:srgbClr val="F8F8F8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  <a:t>Cap on standing charges and unit rates, so use less you pay less, use more you pay more </a:t>
            </a:r>
            <a:r>
              <a:rPr b="1"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  <a:t>There is no total cap on what you pay, the typical rate is just a figure for illustration.</a:t>
            </a:r>
            <a:endParaRPr b="1">
              <a:solidFill>
                <a:srgbClr val="1D1C1D"/>
              </a:solidFill>
              <a:highlight>
                <a:srgbClr val="F8F8F8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  <a:t>The £400 payment to all homes (paid as £66 a month over winter) will continue. That will take the average payment to £2,100 a year.</a:t>
            </a:r>
            <a:endParaRPr>
              <a:solidFill>
                <a:srgbClr val="1D1C1D"/>
              </a:solidFill>
              <a:highlight>
                <a:srgbClr val="F8F8F8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800"/>
              <a:buFont typeface="Calibri"/>
              <a:buAutoNum type="arabicPeriod"/>
            </a:pPr>
            <a:r>
              <a:rPr b="1"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  <a:t>To estimate what you’ll pay, over a year, multiply current costs by 6.5% </a:t>
            </a:r>
            <a:br>
              <a:rPr b="1"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</a:br>
            <a:r>
              <a:rPr b="1"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  <a:t>(each £100 becomes £106.50). This includes the £400 discount (but not </a:t>
            </a:r>
            <a:br>
              <a:rPr b="1"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</a:br>
            <a:r>
              <a:rPr b="1" lang="en-GB">
                <a:solidFill>
                  <a:srgbClr val="1D1C1D"/>
                </a:solidFill>
                <a:highlight>
                  <a:srgbClr val="F8F8F8"/>
                </a:highlight>
                <a:latin typeface="Calibri"/>
                <a:ea typeface="Calibri"/>
                <a:cs typeface="Calibri"/>
                <a:sym typeface="Calibri"/>
              </a:rPr>
              <a:t>other payments).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38150" y="3776800"/>
            <a:ext cx="1151751" cy="1151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KC Foundation Winter Warmth Project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908900"/>
            <a:ext cx="8520600" cy="377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have been a member of KC Foundation Winter Warmth Project for over 10 years.</a:t>
            </a:r>
            <a:b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KC foundation campaign 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better-off pensioner to donate their winter warmth grant to the project. The project used these funds to make grants to less well of residents, targeting residents who were sick, reaching 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retirement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age , on means tested benefits and/or living in damp or badly insulated property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year KC foundation 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approached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Julia and Hans Rausing Trust and  launched a project in December (2021) to make f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uel grants upto £1k to help clear arrears of people : The idea was to help / intervene  quickly and help longer term with advice.</a:t>
            </a:r>
            <a:b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Needless to say price increases since Dec 2021 have overtaken events. The  ½ million donated is just not  enough.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6800" y="3991750"/>
            <a:ext cx="1151751" cy="1151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2400">
                <a:latin typeface="Calibri"/>
                <a:ea typeface="Calibri"/>
                <a:cs typeface="Calibri"/>
                <a:sym typeface="Calibri"/>
              </a:rPr>
              <a:t>What can you do</a:t>
            </a:r>
            <a:endParaRPr b="1"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916950"/>
            <a:ext cx="8520600" cy="365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 </a:t>
            </a:r>
            <a:r>
              <a:rPr b="1"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together</a:t>
            </a:r>
            <a:r>
              <a:rPr b="1"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act </a:t>
            </a:r>
            <a:r>
              <a:rPr b="1"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quickly</a:t>
            </a:r>
            <a:r>
              <a:rPr b="1"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early</a:t>
            </a:r>
            <a:br>
              <a:rPr b="1"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 20 % of  ALL  consumers in arrears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will we do </a:t>
            </a:r>
            <a:b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Debt/ housing ( in mortgage)  advice - avoid 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disconnection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eviction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Breathing Space ( 60/30 days)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Trustfolio credit checks</a:t>
            </a:r>
            <a:br>
              <a:rPr lang="en-GB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</a:b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Grants</a:t>
            </a:r>
            <a:b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 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 opening referrals  soon (10.10.22) https://www.nucleus.org.uk/contact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0550" y="3848475"/>
            <a:ext cx="1151751" cy="1151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