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FBBA4-E798-4918-A10E-B2C56641492C}" v="1" dt="2020-10-13T15:12:08.081"/>
    <p1510:client id="{146FDB6D-8C01-470E-8105-BA9A51C0175D}" v="21" dt="2020-10-13T10:40:07.814"/>
    <p1510:client id="{22D304A4-0752-44F2-BE57-F687FDAD1591}" v="16" dt="2020-10-13T10:34:03.924"/>
    <p1510:client id="{28B06586-9292-40F4-BA0A-F1E2B2BE1A6D}" v="178" dt="2020-10-13T09:35:39.133"/>
    <p1510:client id="{378DE5BF-9E76-4313-B778-BF0E546E1353}" v="9" dt="2020-10-13T13:17:59.312"/>
    <p1510:client id="{55A72519-90AA-411C-A408-6608583CA63F}" v="18" dt="2020-10-13T09:21:44.905"/>
    <p1510:client id="{56FB92D0-023E-462A-9564-1FFCD271E9C7}" v="3294" dt="2020-10-13T10:12:35.576"/>
    <p1510:client id="{5D1C8BE8-C48C-4D1C-AE49-40CD14E392E4}" v="19" dt="2020-10-13T13:21:25.342"/>
    <p1510:client id="{8C39865B-6137-4F8C-B373-F5FBD20FFE8A}" v="40" dt="2020-10-13T10:36:57.731"/>
    <p1510:client id="{9BB1C943-7588-4BFB-907D-FB2FC584C369}" v="12" dt="2020-10-13T09:27:27.937"/>
    <p1510:client id="{C7A3E697-6E1F-438F-B400-756AE51CE5E7}" v="1745" dt="2020-10-13T15:43:28.392"/>
    <p1510:client id="{CBA7C372-EF8C-427D-A77C-DBB8B4C19AE8}" v="526" dt="2020-10-13T15:50:59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FREY, Barnabas (NORTH WEST LONDON COLLABORATION OF CLINICAL COMMISSIONING GROUPS)" userId="S::barnabas.palfrey@nhs.net::54f993b3-7ca7-4145-a361-d0171d28aff2" providerId="AD" clId="Web-{C7A3E697-6E1F-438F-B400-756AE51CE5E7}"/>
    <pc:docChg chg="modSld">
      <pc:chgData name="PALFREY, Barnabas (NORTH WEST LONDON COLLABORATION OF CLINICAL COMMISSIONING GROUPS)" userId="S::barnabas.palfrey@nhs.net::54f993b3-7ca7-4145-a361-d0171d28aff2" providerId="AD" clId="Web-{C7A3E697-6E1F-438F-B400-756AE51CE5E7}" dt="2020-10-13T15:43:28.392" v="1744" actId="20577"/>
      <pc:docMkLst>
        <pc:docMk/>
      </pc:docMkLst>
      <pc:sldChg chg="addSp delSp modSp">
        <pc:chgData name="PALFREY, Barnabas (NORTH WEST LONDON COLLABORATION OF CLINICAL COMMISSIONING GROUPS)" userId="S::barnabas.palfrey@nhs.net::54f993b3-7ca7-4145-a361-d0171d28aff2" providerId="AD" clId="Web-{C7A3E697-6E1F-438F-B400-756AE51CE5E7}" dt="2020-10-13T15:23:00.323" v="714" actId="20577"/>
        <pc:sldMkLst>
          <pc:docMk/>
          <pc:sldMk cId="3444106264" sldId="260"/>
        </pc:sldMkLst>
        <pc:spChg chg="del">
          <ac:chgData name="PALFREY, Barnabas (NORTH WEST LONDON COLLABORATION OF CLINICAL COMMISSIONING GROUPS)" userId="S::barnabas.palfrey@nhs.net::54f993b3-7ca7-4145-a361-d0171d28aff2" providerId="AD" clId="Web-{C7A3E697-6E1F-438F-B400-756AE51CE5E7}" dt="2020-10-13T15:11:10.880" v="0"/>
          <ac:spMkLst>
            <pc:docMk/>
            <pc:sldMk cId="3444106264" sldId="260"/>
            <ac:spMk id="3" creationId="{5EA067BB-8BC6-5842-A778-D23CA7F0A499}"/>
          </ac:spMkLst>
        </pc:spChg>
        <pc:spChg chg="add mod">
          <ac:chgData name="PALFREY, Barnabas (NORTH WEST LONDON COLLABORATION OF CLINICAL COMMISSIONING GROUPS)" userId="S::barnabas.palfrey@nhs.net::54f993b3-7ca7-4145-a361-d0171d28aff2" providerId="AD" clId="Web-{C7A3E697-6E1F-438F-B400-756AE51CE5E7}" dt="2020-10-13T15:23:00.323" v="714" actId="20577"/>
          <ac:spMkLst>
            <pc:docMk/>
            <pc:sldMk cId="3444106264" sldId="260"/>
            <ac:spMk id="4" creationId="{1CDE1F64-A043-441E-AA07-C2B5646535C9}"/>
          </ac:spMkLst>
        </pc:spChg>
      </pc:sldChg>
      <pc:sldChg chg="addSp delSp modSp">
        <pc:chgData name="PALFREY, Barnabas (NORTH WEST LONDON COLLABORATION OF CLINICAL COMMISSIONING GROUPS)" userId="S::barnabas.palfrey@nhs.net::54f993b3-7ca7-4145-a361-d0171d28aff2" providerId="AD" clId="Web-{C7A3E697-6E1F-438F-B400-756AE51CE5E7}" dt="2020-10-13T15:43:28.392" v="1744" actId="20577"/>
        <pc:sldMkLst>
          <pc:docMk/>
          <pc:sldMk cId="1482601193" sldId="262"/>
        </pc:sldMkLst>
        <pc:spChg chg="del">
          <ac:chgData name="PALFREY, Barnabas (NORTH WEST LONDON COLLABORATION OF CLINICAL COMMISSIONING GROUPS)" userId="S::barnabas.palfrey@nhs.net::54f993b3-7ca7-4145-a361-d0171d28aff2" providerId="AD" clId="Web-{C7A3E697-6E1F-438F-B400-756AE51CE5E7}" dt="2020-10-13T15:23:06.698" v="716"/>
          <ac:spMkLst>
            <pc:docMk/>
            <pc:sldMk cId="1482601193" sldId="262"/>
            <ac:spMk id="3" creationId="{98A939A1-A748-B54C-A7F7-BA046DAF3677}"/>
          </ac:spMkLst>
        </pc:spChg>
        <pc:spChg chg="add mod">
          <ac:chgData name="PALFREY, Barnabas (NORTH WEST LONDON COLLABORATION OF CLINICAL COMMISSIONING GROUPS)" userId="S::barnabas.palfrey@nhs.net::54f993b3-7ca7-4145-a361-d0171d28aff2" providerId="AD" clId="Web-{C7A3E697-6E1F-438F-B400-756AE51CE5E7}" dt="2020-10-13T15:43:28.392" v="1744" actId="20577"/>
          <ac:spMkLst>
            <pc:docMk/>
            <pc:sldMk cId="1482601193" sldId="262"/>
            <ac:spMk id="5" creationId="{8C44FF98-031B-408E-B7A3-F671CD72C11A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378DE5BF-9E76-4313-B778-BF0E546E1353}"/>
    <pc:docChg chg="modSld">
      <pc:chgData name="HAMILTON, Julia (NORTH WEST LONDON COLLABORATION OF CLINICAL COMMISSIONING GROUPS)" userId="S::julia.hamilton2@nhs.net::316d1582-6e28-4974-9612-4870d6e6480b" providerId="AD" clId="Web-{378DE5BF-9E76-4313-B778-BF0E546E1353}" dt="2020-10-13T13:17:59.312" v="11" actId="20577"/>
      <pc:docMkLst>
        <pc:docMk/>
      </pc:docMkLst>
      <pc:sldChg chg="modSp">
        <pc:chgData name="HAMILTON, Julia (NORTH WEST LONDON COLLABORATION OF CLINICAL COMMISSIONING GROUPS)" userId="S::julia.hamilton2@nhs.net::316d1582-6e28-4974-9612-4870d6e6480b" providerId="AD" clId="Web-{378DE5BF-9E76-4313-B778-BF0E546E1353}" dt="2020-10-13T13:13:31.243" v="0" actId="20577"/>
        <pc:sldMkLst>
          <pc:docMk/>
          <pc:sldMk cId="2082604202" sldId="256"/>
        </pc:sldMkLst>
        <pc:spChg chg="mod">
          <ac:chgData name="HAMILTON, Julia (NORTH WEST LONDON COLLABORATION OF CLINICAL COMMISSIONING GROUPS)" userId="S::julia.hamilton2@nhs.net::316d1582-6e28-4974-9612-4870d6e6480b" providerId="AD" clId="Web-{378DE5BF-9E76-4313-B778-BF0E546E1353}" dt="2020-10-13T13:13:31.243" v="0" actId="20577"/>
          <ac:spMkLst>
            <pc:docMk/>
            <pc:sldMk cId="2082604202" sldId="256"/>
            <ac:spMk id="3" creationId="{2E04B262-2293-1A4B-A672-3C9DDD319BD9}"/>
          </ac:spMkLst>
        </pc:spChg>
      </pc:sldChg>
      <pc:sldChg chg="modNotes">
        <pc:chgData name="HAMILTON, Julia (NORTH WEST LONDON COLLABORATION OF CLINICAL COMMISSIONING GROUPS)" userId="S::julia.hamilton2@nhs.net::316d1582-6e28-4974-9612-4870d6e6480b" providerId="AD" clId="Web-{378DE5BF-9E76-4313-B778-BF0E546E1353}" dt="2020-10-13T13:15:36.340" v="4"/>
        <pc:sldMkLst>
          <pc:docMk/>
          <pc:sldMk cId="589323195" sldId="258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378DE5BF-9E76-4313-B778-BF0E546E1353}" dt="2020-10-13T13:15:41.090" v="7"/>
        <pc:sldMkLst>
          <pc:docMk/>
          <pc:sldMk cId="2336203403" sldId="266"/>
        </pc:sldMkLst>
      </pc:sldChg>
      <pc:sldChg chg="modSp">
        <pc:chgData name="HAMILTON, Julia (NORTH WEST LONDON COLLABORATION OF CLINICAL COMMISSIONING GROUPS)" userId="S::julia.hamilton2@nhs.net::316d1582-6e28-4974-9612-4870d6e6480b" providerId="AD" clId="Web-{378DE5BF-9E76-4313-B778-BF0E546E1353}" dt="2020-10-13T13:17:59.312" v="10" actId="20577"/>
        <pc:sldMkLst>
          <pc:docMk/>
          <pc:sldMk cId="401466932" sldId="267"/>
        </pc:sldMkLst>
        <pc:spChg chg="mod">
          <ac:chgData name="HAMILTON, Julia (NORTH WEST LONDON COLLABORATION OF CLINICAL COMMISSIONING GROUPS)" userId="S::julia.hamilton2@nhs.net::316d1582-6e28-4974-9612-4870d6e6480b" providerId="AD" clId="Web-{378DE5BF-9E76-4313-B778-BF0E546E1353}" dt="2020-10-13T13:17:59.312" v="10" actId="20577"/>
          <ac:spMkLst>
            <pc:docMk/>
            <pc:sldMk cId="401466932" sldId="267"/>
            <ac:spMk id="4" creationId="{20A9DCFB-268A-1D46-822E-98CFBFA8DD70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8C39865B-6137-4F8C-B373-F5FBD20FFE8A}"/>
    <pc:docChg chg="modSld">
      <pc:chgData name="HAMILTON, Julia (NORTH WEST LONDON COLLABORATION OF CLINICAL COMMISSIONING GROUPS)" userId="S::julia.hamilton2@nhs.net::316d1582-6e28-4974-9612-4870d6e6480b" providerId="AD" clId="Web-{8C39865B-6137-4F8C-B373-F5FBD20FFE8A}" dt="2020-10-13T10:36:50.371" v="37" actId="20577"/>
      <pc:docMkLst>
        <pc:docMk/>
      </pc:docMkLst>
      <pc:sldChg chg="modSp">
        <pc:chgData name="HAMILTON, Julia (NORTH WEST LONDON COLLABORATION OF CLINICAL COMMISSIONING GROUPS)" userId="S::julia.hamilton2@nhs.net::316d1582-6e28-4974-9612-4870d6e6480b" providerId="AD" clId="Web-{8C39865B-6137-4F8C-B373-F5FBD20FFE8A}" dt="2020-10-13T10:36:46.090" v="14" actId="20577"/>
        <pc:sldMkLst>
          <pc:docMk/>
          <pc:sldMk cId="3894310922" sldId="263"/>
        </pc:sldMkLst>
        <pc:spChg chg="mod">
          <ac:chgData name="HAMILTON, Julia (NORTH WEST LONDON COLLABORATION OF CLINICAL COMMISSIONING GROUPS)" userId="S::julia.hamilton2@nhs.net::316d1582-6e28-4974-9612-4870d6e6480b" providerId="AD" clId="Web-{8C39865B-6137-4F8C-B373-F5FBD20FFE8A}" dt="2020-10-13T10:36:46.090" v="14" actId="20577"/>
          <ac:spMkLst>
            <pc:docMk/>
            <pc:sldMk cId="3894310922" sldId="263"/>
            <ac:spMk id="5" creationId="{5BD7363A-4F7F-1A4C-B1D9-02DE66B42AAE}"/>
          </ac:spMkLst>
        </pc:spChg>
      </pc:sldChg>
      <pc:sldChg chg="modSp">
        <pc:chgData name="HAMILTON, Julia (NORTH WEST LONDON COLLABORATION OF CLINICAL COMMISSIONING GROUPS)" userId="S::julia.hamilton2@nhs.net::316d1582-6e28-4974-9612-4870d6e6480b" providerId="AD" clId="Web-{8C39865B-6137-4F8C-B373-F5FBD20FFE8A}" dt="2020-10-13T10:36:50.371" v="36" actId="20577"/>
        <pc:sldMkLst>
          <pc:docMk/>
          <pc:sldMk cId="2596631939" sldId="265"/>
        </pc:sldMkLst>
        <pc:spChg chg="mod">
          <ac:chgData name="HAMILTON, Julia (NORTH WEST LONDON COLLABORATION OF CLINICAL COMMISSIONING GROUPS)" userId="S::julia.hamilton2@nhs.net::316d1582-6e28-4974-9612-4870d6e6480b" providerId="AD" clId="Web-{8C39865B-6137-4F8C-B373-F5FBD20FFE8A}" dt="2020-10-13T10:36:50.371" v="36" actId="20577"/>
          <ac:spMkLst>
            <pc:docMk/>
            <pc:sldMk cId="2596631939" sldId="265"/>
            <ac:spMk id="5" creationId="{5BD7363A-4F7F-1A4C-B1D9-02DE66B42AAE}"/>
          </ac:spMkLst>
        </pc:spChg>
      </pc:sldChg>
    </pc:docChg>
  </pc:docChgLst>
  <pc:docChgLst>
    <pc:chgData name="SEEHRA, Jaslin (NORTH WEST LONDON COLLABORATION OF CLINICAL COMMISSIONING GROUPS)" userId="S::j.seehra1@nhs.net::eadc9c1c-f845-4807-9fa6-7cb70f769e81" providerId="AD" clId="Web-{56FB92D0-023E-462A-9564-1FFCD271E9C7}"/>
    <pc:docChg chg="modSld">
      <pc:chgData name="SEEHRA, Jaslin (NORTH WEST LONDON COLLABORATION OF CLINICAL COMMISSIONING GROUPS)" userId="S::j.seehra1@nhs.net::eadc9c1c-f845-4807-9fa6-7cb70f769e81" providerId="AD" clId="Web-{56FB92D0-023E-462A-9564-1FFCD271E9C7}" dt="2020-10-13T10:12:35.576" v="3293" actId="14100"/>
      <pc:docMkLst>
        <pc:docMk/>
      </pc:docMkLst>
      <pc:sldChg chg="modSp">
        <pc:chgData name="SEEHRA, Jaslin (NORTH WEST LONDON COLLABORATION OF CLINICAL COMMISSIONING GROUPS)" userId="S::j.seehra1@nhs.net::eadc9c1c-f845-4807-9fa6-7cb70f769e81" providerId="AD" clId="Web-{56FB92D0-023E-462A-9564-1FFCD271E9C7}" dt="2020-10-13T09:53:08.398" v="2288" actId="20577"/>
        <pc:sldMkLst>
          <pc:docMk/>
          <pc:sldMk cId="2367738548" sldId="259"/>
        </pc:sldMkLst>
        <pc:spChg chg="mod">
          <ac:chgData name="SEEHRA, Jaslin (NORTH WEST LONDON COLLABORATION OF CLINICAL COMMISSIONING GROUPS)" userId="S::j.seehra1@nhs.net::eadc9c1c-f845-4807-9fa6-7cb70f769e81" providerId="AD" clId="Web-{56FB92D0-023E-462A-9564-1FFCD271E9C7}" dt="2020-10-13T09:53:08.398" v="2288" actId="20577"/>
          <ac:spMkLst>
            <pc:docMk/>
            <pc:sldMk cId="2367738548" sldId="259"/>
            <ac:spMk id="3" creationId="{23CB5217-383B-A648-9573-EB709328C05B}"/>
          </ac:spMkLst>
        </pc:spChg>
      </pc:sldChg>
      <pc:sldChg chg="modSp">
        <pc:chgData name="SEEHRA, Jaslin (NORTH WEST LONDON COLLABORATION OF CLINICAL COMMISSIONING GROUPS)" userId="S::j.seehra1@nhs.net::eadc9c1c-f845-4807-9fa6-7cb70f769e81" providerId="AD" clId="Web-{56FB92D0-023E-462A-9564-1FFCD271E9C7}" dt="2020-10-13T10:12:35.576" v="3293" actId="14100"/>
        <pc:sldMkLst>
          <pc:docMk/>
          <pc:sldMk cId="3236632445" sldId="261"/>
        </pc:sldMkLst>
        <pc:spChg chg="mod">
          <ac:chgData name="SEEHRA, Jaslin (NORTH WEST LONDON COLLABORATION OF CLINICAL COMMISSIONING GROUPS)" userId="S::j.seehra1@nhs.net::eadc9c1c-f845-4807-9fa6-7cb70f769e81" providerId="AD" clId="Web-{56FB92D0-023E-462A-9564-1FFCD271E9C7}" dt="2020-10-13T10:12:35.576" v="3293" actId="14100"/>
          <ac:spMkLst>
            <pc:docMk/>
            <pc:sldMk cId="3236632445" sldId="261"/>
            <ac:spMk id="3" creationId="{876D576E-EF75-F149-A7A0-5BB1A79F819A}"/>
          </ac:spMkLst>
        </pc:spChg>
      </pc:sldChg>
    </pc:docChg>
  </pc:docChgLst>
  <pc:docChgLst>
    <pc:chgData name="PALFREY, Barnabas (NORTH WEST LONDON COLLABORATION OF CLINICAL COMMISSIONING GROUPS)" userId="S::barnabas.palfrey@nhs.net::54f993b3-7ca7-4145-a361-d0171d28aff2" providerId="AD" clId="Web-{CBA7C372-EF8C-427D-A77C-DBB8B4C19AE8}"/>
    <pc:docChg chg="modSld">
      <pc:chgData name="PALFREY, Barnabas (NORTH WEST LONDON COLLABORATION OF CLINICAL COMMISSIONING GROUPS)" userId="S::barnabas.palfrey@nhs.net::54f993b3-7ca7-4145-a361-d0171d28aff2" providerId="AD" clId="Web-{CBA7C372-EF8C-427D-A77C-DBB8B4C19AE8}" dt="2020-10-13T15:50:59.774" v="524" actId="20577"/>
      <pc:docMkLst>
        <pc:docMk/>
      </pc:docMkLst>
      <pc:sldChg chg="modSp">
        <pc:chgData name="PALFREY, Barnabas (NORTH WEST LONDON COLLABORATION OF CLINICAL COMMISSIONING GROUPS)" userId="S::barnabas.palfrey@nhs.net::54f993b3-7ca7-4145-a361-d0171d28aff2" providerId="AD" clId="Web-{CBA7C372-EF8C-427D-A77C-DBB8B4C19AE8}" dt="2020-10-13T15:50:59.774" v="523" actId="20577"/>
        <pc:sldMkLst>
          <pc:docMk/>
          <pc:sldMk cId="1482601193" sldId="262"/>
        </pc:sldMkLst>
        <pc:spChg chg="mod">
          <ac:chgData name="PALFREY, Barnabas (NORTH WEST LONDON COLLABORATION OF CLINICAL COMMISSIONING GROUPS)" userId="S::barnabas.palfrey@nhs.net::54f993b3-7ca7-4145-a361-d0171d28aff2" providerId="AD" clId="Web-{CBA7C372-EF8C-427D-A77C-DBB8B4C19AE8}" dt="2020-10-13T15:50:59.774" v="523" actId="20577"/>
          <ac:spMkLst>
            <pc:docMk/>
            <pc:sldMk cId="1482601193" sldId="262"/>
            <ac:spMk id="5" creationId="{8C44FF98-031B-408E-B7A3-F671CD72C11A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010FBBA4-E798-4918-A10E-B2C56641492C}"/>
    <pc:docChg chg="modSld">
      <pc:chgData name="HAMILTON, Julia (NORTH WEST LONDON COLLABORATION OF CLINICAL COMMISSIONING GROUPS)" userId="S::julia.hamilton2@nhs.net::316d1582-6e28-4974-9612-4870d6e6480b" providerId="AD" clId="Web-{010FBBA4-E798-4918-A10E-B2C56641492C}" dt="2020-10-13T15:12:08.081" v="0"/>
      <pc:docMkLst>
        <pc:docMk/>
      </pc:docMkLst>
      <pc:sldChg chg="delSp">
        <pc:chgData name="HAMILTON, Julia (NORTH WEST LONDON COLLABORATION OF CLINICAL COMMISSIONING GROUPS)" userId="S::julia.hamilton2@nhs.net::316d1582-6e28-4974-9612-4870d6e6480b" providerId="AD" clId="Web-{010FBBA4-E798-4918-A10E-B2C56641492C}" dt="2020-10-13T15:12:08.081" v="0"/>
        <pc:sldMkLst>
          <pc:docMk/>
          <pc:sldMk cId="2082604202" sldId="256"/>
        </pc:sldMkLst>
        <pc:spChg chg="del">
          <ac:chgData name="HAMILTON, Julia (NORTH WEST LONDON COLLABORATION OF CLINICAL COMMISSIONING GROUPS)" userId="S::julia.hamilton2@nhs.net::316d1582-6e28-4974-9612-4870d6e6480b" providerId="AD" clId="Web-{010FBBA4-E798-4918-A10E-B2C56641492C}" dt="2020-10-13T15:12:08.081" v="0"/>
          <ac:spMkLst>
            <pc:docMk/>
            <pc:sldMk cId="2082604202" sldId="256"/>
            <ac:spMk id="9" creationId="{16B21EBC-182E-4A14-B18C-66FE41F69142}"/>
          </ac:spMkLst>
        </pc:spChg>
        <pc:picChg chg="del">
          <ac:chgData name="HAMILTON, Julia (NORTH WEST LONDON COLLABORATION OF CLINICAL COMMISSIONING GROUPS)" userId="S::julia.hamilton2@nhs.net::316d1582-6e28-4974-9612-4870d6e6480b" providerId="AD" clId="Web-{010FBBA4-E798-4918-A10E-B2C56641492C}" dt="2020-10-13T15:12:08.081" v="0"/>
          <ac:picMkLst>
            <pc:docMk/>
            <pc:sldMk cId="2082604202" sldId="256"/>
            <ac:picMk id="8" creationId="{D19F4F9D-35B0-45B9-B0B1-6993A104E0A8}"/>
          </ac:picMkLst>
        </pc:picChg>
      </pc:sldChg>
    </pc:docChg>
  </pc:docChgLst>
  <pc:docChgLst>
    <pc:chgData name="SEEHRA, Jaslin (NORTH WEST LONDON COLLABORATION OF CLINICAL COMMISSIONING GROUPS)" userId="S::j.seehra1@nhs.net::eadc9c1c-f845-4807-9fa6-7cb70f769e81" providerId="AD" clId="Web-{55A72519-90AA-411C-A408-6608583CA63F}"/>
    <pc:docChg chg="modSld">
      <pc:chgData name="SEEHRA, Jaslin (NORTH WEST LONDON COLLABORATION OF CLINICAL COMMISSIONING GROUPS)" userId="S::j.seehra1@nhs.net::eadc9c1c-f845-4807-9fa6-7cb70f769e81" providerId="AD" clId="Web-{55A72519-90AA-411C-A408-6608583CA63F}" dt="2020-10-13T09:21:44.905" v="17" actId="20577"/>
      <pc:docMkLst>
        <pc:docMk/>
      </pc:docMkLst>
      <pc:sldChg chg="modSp">
        <pc:chgData name="SEEHRA, Jaslin (NORTH WEST LONDON COLLABORATION OF CLINICAL COMMISSIONING GROUPS)" userId="S::j.seehra1@nhs.net::eadc9c1c-f845-4807-9fa6-7cb70f769e81" providerId="AD" clId="Web-{55A72519-90AA-411C-A408-6608583CA63F}" dt="2020-10-13T09:21:44.905" v="16" actId="20577"/>
        <pc:sldMkLst>
          <pc:docMk/>
          <pc:sldMk cId="2367738548" sldId="259"/>
        </pc:sldMkLst>
        <pc:spChg chg="mod">
          <ac:chgData name="SEEHRA, Jaslin (NORTH WEST LONDON COLLABORATION OF CLINICAL COMMISSIONING GROUPS)" userId="S::j.seehra1@nhs.net::eadc9c1c-f845-4807-9fa6-7cb70f769e81" providerId="AD" clId="Web-{55A72519-90AA-411C-A408-6608583CA63F}" dt="2020-10-13T09:21:44.905" v="16" actId="20577"/>
          <ac:spMkLst>
            <pc:docMk/>
            <pc:sldMk cId="2367738548" sldId="259"/>
            <ac:spMk id="3" creationId="{23CB5217-383B-A648-9573-EB709328C05B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22D304A4-0752-44F2-BE57-F687FDAD1591}"/>
    <pc:docChg chg="modSld">
      <pc:chgData name="HAMILTON, Julia (NORTH WEST LONDON COLLABORATION OF CLINICAL COMMISSIONING GROUPS)" userId="S::julia.hamilton2@nhs.net::316d1582-6e28-4974-9612-4870d6e6480b" providerId="AD" clId="Web-{22D304A4-0752-44F2-BE57-F687FDAD1591}" dt="2020-10-13T10:34:03.924" v="13" actId="20577"/>
      <pc:docMkLst>
        <pc:docMk/>
      </pc:docMkLst>
      <pc:sldChg chg="modSp">
        <pc:chgData name="HAMILTON, Julia (NORTH WEST LONDON COLLABORATION OF CLINICAL COMMISSIONING GROUPS)" userId="S::julia.hamilton2@nhs.net::316d1582-6e28-4974-9612-4870d6e6480b" providerId="AD" clId="Web-{22D304A4-0752-44F2-BE57-F687FDAD1591}" dt="2020-10-13T10:33:26.767" v="8" actId="20577"/>
        <pc:sldMkLst>
          <pc:docMk/>
          <pc:sldMk cId="2367738548" sldId="259"/>
        </pc:sldMkLst>
        <pc:spChg chg="mod">
          <ac:chgData name="HAMILTON, Julia (NORTH WEST LONDON COLLABORATION OF CLINICAL COMMISSIONING GROUPS)" userId="S::julia.hamilton2@nhs.net::316d1582-6e28-4974-9612-4870d6e6480b" providerId="AD" clId="Web-{22D304A4-0752-44F2-BE57-F687FDAD1591}" dt="2020-10-13T10:33:26.767" v="8" actId="20577"/>
          <ac:spMkLst>
            <pc:docMk/>
            <pc:sldMk cId="2367738548" sldId="259"/>
            <ac:spMk id="3" creationId="{23CB5217-383B-A648-9573-EB709328C05B}"/>
          </ac:spMkLst>
        </pc:spChg>
      </pc:sldChg>
      <pc:sldChg chg="modSp">
        <pc:chgData name="HAMILTON, Julia (NORTH WEST LONDON COLLABORATION OF CLINICAL COMMISSIONING GROUPS)" userId="S::julia.hamilton2@nhs.net::316d1582-6e28-4974-9612-4870d6e6480b" providerId="AD" clId="Web-{22D304A4-0752-44F2-BE57-F687FDAD1591}" dt="2020-10-13T10:34:03.924" v="12" actId="20577"/>
        <pc:sldMkLst>
          <pc:docMk/>
          <pc:sldMk cId="3236632445" sldId="261"/>
        </pc:sldMkLst>
        <pc:spChg chg="mod">
          <ac:chgData name="HAMILTON, Julia (NORTH WEST LONDON COLLABORATION OF CLINICAL COMMISSIONING GROUPS)" userId="S::julia.hamilton2@nhs.net::316d1582-6e28-4974-9612-4870d6e6480b" providerId="AD" clId="Web-{22D304A4-0752-44F2-BE57-F687FDAD1591}" dt="2020-10-13T10:34:03.924" v="12" actId="20577"/>
          <ac:spMkLst>
            <pc:docMk/>
            <pc:sldMk cId="3236632445" sldId="261"/>
            <ac:spMk id="3" creationId="{876D576E-EF75-F149-A7A0-5BB1A79F819A}"/>
          </ac:spMkLst>
        </pc:spChg>
      </pc:sldChg>
      <pc:sldChg chg="modSp">
        <pc:chgData name="HAMILTON, Julia (NORTH WEST LONDON COLLABORATION OF CLINICAL COMMISSIONING GROUPS)" userId="S::julia.hamilton2@nhs.net::316d1582-6e28-4974-9612-4870d6e6480b" providerId="AD" clId="Web-{22D304A4-0752-44F2-BE57-F687FDAD1591}" dt="2020-10-13T10:32:41.844" v="3" actId="20577"/>
        <pc:sldMkLst>
          <pc:docMk/>
          <pc:sldMk cId="2336203403" sldId="266"/>
        </pc:sldMkLst>
        <pc:spChg chg="mod">
          <ac:chgData name="HAMILTON, Julia (NORTH WEST LONDON COLLABORATION OF CLINICAL COMMISSIONING GROUPS)" userId="S::julia.hamilton2@nhs.net::316d1582-6e28-4974-9612-4870d6e6480b" providerId="AD" clId="Web-{22D304A4-0752-44F2-BE57-F687FDAD1591}" dt="2020-10-13T10:32:41.844" v="3" actId="20577"/>
          <ac:spMkLst>
            <pc:docMk/>
            <pc:sldMk cId="2336203403" sldId="266"/>
            <ac:spMk id="5" creationId="{45B05E6F-A175-3A48-BA61-3FE87333EEB5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28B06586-9292-40F4-BA0A-F1E2B2BE1A6D}"/>
    <pc:docChg chg="modSld">
      <pc:chgData name="HAMILTON, Julia (NORTH WEST LONDON COLLABORATION OF CLINICAL COMMISSIONING GROUPS)" userId="S::julia.hamilton2@nhs.net::316d1582-6e28-4974-9612-4870d6e6480b" providerId="AD" clId="Web-{28B06586-9292-40F4-BA0A-F1E2B2BE1A6D}" dt="2020-10-13T09:35:38.915" v="171" actId="20577"/>
      <pc:docMkLst>
        <pc:docMk/>
      </pc:docMkLst>
      <pc:sldChg chg="addSp delSp modSp">
        <pc:chgData name="HAMILTON, Julia (NORTH WEST LONDON COLLABORATION OF CLINICAL COMMISSIONING GROUPS)" userId="S::julia.hamilton2@nhs.net::316d1582-6e28-4974-9612-4870d6e6480b" providerId="AD" clId="Web-{28B06586-9292-40F4-BA0A-F1E2B2BE1A6D}" dt="2020-10-13T09:33:41.337" v="51" actId="20577"/>
        <pc:sldMkLst>
          <pc:docMk/>
          <pc:sldMk cId="589323195" sldId="258"/>
        </pc:sldMkLst>
        <pc:sp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3:41.337" v="51" actId="20577"/>
          <ac:spMkLst>
            <pc:docMk/>
            <pc:sldMk cId="589323195" sldId="258"/>
            <ac:spMk id="2" creationId="{42BF45EE-EBDD-1749-A2B5-8B7395DF4178}"/>
          </ac:spMkLst>
        </pc:spChg>
        <pc:spChg chg="del mod">
          <ac:chgData name="HAMILTON, Julia (NORTH WEST LONDON COLLABORATION OF CLINICAL COMMISSIONING GROUPS)" userId="S::julia.hamilton2@nhs.net::316d1582-6e28-4974-9612-4870d6e6480b" providerId="AD" clId="Web-{28B06586-9292-40F4-BA0A-F1E2B2BE1A6D}" dt="2020-10-13T09:29:57.167" v="11"/>
          <ac:spMkLst>
            <pc:docMk/>
            <pc:sldMk cId="589323195" sldId="258"/>
            <ac:spMk id="3" creationId="{46F311B0-742E-1647-A757-1BC2DA2BEE4C}"/>
          </ac:spMkLst>
        </pc:spChg>
        <pc:spChg chg="add del mod">
          <ac:chgData name="HAMILTON, Julia (NORTH WEST LONDON COLLABORATION OF CLINICAL COMMISSIONING GROUPS)" userId="S::julia.hamilton2@nhs.net::316d1582-6e28-4974-9612-4870d6e6480b" providerId="AD" clId="Web-{28B06586-9292-40F4-BA0A-F1E2B2BE1A6D}" dt="2020-10-13T09:31:04.885" v="29"/>
          <ac:spMkLst>
            <pc:docMk/>
            <pc:sldMk cId="589323195" sldId="258"/>
            <ac:spMk id="7" creationId="{391FC489-AAE5-43FA-871D-A331A3908F75}"/>
          </ac:spMkLst>
        </pc:spChg>
        <pc:spChg chg="add del mod">
          <ac:chgData name="HAMILTON, Julia (NORTH WEST LONDON COLLABORATION OF CLINICAL COMMISSIONING GROUPS)" userId="S::julia.hamilton2@nhs.net::316d1582-6e28-4974-9612-4870d6e6480b" providerId="AD" clId="Web-{28B06586-9292-40F4-BA0A-F1E2B2BE1A6D}" dt="2020-10-13T09:31:41.760" v="31"/>
          <ac:spMkLst>
            <pc:docMk/>
            <pc:sldMk cId="589323195" sldId="258"/>
            <ac:spMk id="21" creationId="{5D7BEFDE-8206-4380-AC8D-D070B20F47F1}"/>
          </ac:spMkLst>
        </pc:spChg>
        <pc:spChg chg="add mod">
          <ac:chgData name="HAMILTON, Julia (NORTH WEST LONDON COLLABORATION OF CLINICAL COMMISSIONING GROUPS)" userId="S::julia.hamilton2@nhs.net::316d1582-6e28-4974-9612-4870d6e6480b" providerId="AD" clId="Web-{28B06586-9292-40F4-BA0A-F1E2B2BE1A6D}" dt="2020-10-13T09:33:26.072" v="49" actId="1076"/>
          <ac:spMkLst>
            <pc:docMk/>
            <pc:sldMk cId="589323195" sldId="258"/>
            <ac:spMk id="36" creationId="{C34CB399-D816-4DE9-AC02-480FB05F88F7}"/>
          </ac:spMkLst>
        </pc:spChg>
        <pc:grpChg chg="del">
          <ac:chgData name="HAMILTON, Julia (NORTH WEST LONDON COLLABORATION OF CLINICAL COMMISSIONING GROUPS)" userId="S::julia.hamilton2@nhs.net::316d1582-6e28-4974-9612-4870d6e6480b" providerId="AD" clId="Web-{28B06586-9292-40F4-BA0A-F1E2B2BE1A6D}" dt="2020-10-13T09:30:10.167" v="12"/>
          <ac:grpSpMkLst>
            <pc:docMk/>
            <pc:sldMk cId="589323195" sldId="258"/>
            <ac:grpSpMk id="9" creationId="{4815A7B4-532E-48C9-AC24-D78ACF3339DB}"/>
          </ac:grpSpMkLst>
        </pc:grpChg>
        <pc:grpChg chg="add">
          <ac:chgData name="HAMILTON, Julia (NORTH WEST LONDON COLLABORATION OF CLINICAL COMMISSIONING GROUPS)" userId="S::julia.hamilton2@nhs.net::316d1582-6e28-4974-9612-4870d6e6480b" providerId="AD" clId="Web-{28B06586-9292-40F4-BA0A-F1E2B2BE1A6D}" dt="2020-10-13T09:30:10.167" v="12"/>
          <ac:grpSpMkLst>
            <pc:docMk/>
            <pc:sldMk cId="589323195" sldId="258"/>
            <ac:grpSpMk id="24" creationId="{6CC33B2B-B475-4189-BA8F-3CF8248DC685}"/>
          </ac:grpSpMkLst>
        </pc:grpChg>
        <pc:pic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0:32.886" v="22" actId="1076"/>
          <ac:picMkLst>
            <pc:docMk/>
            <pc:sldMk cId="589323195" sldId="258"/>
            <ac:picMk id="4" creationId="{B8524610-DAFB-5B4B-AA3E-D9AE328B014D}"/>
          </ac:picMkLst>
        </pc:picChg>
        <pc:picChg chg="add del mod ord">
          <ac:chgData name="HAMILTON, Julia (NORTH WEST LONDON COLLABORATION OF CLINICAL COMMISSIONING GROUPS)" userId="S::julia.hamilton2@nhs.net::316d1582-6e28-4974-9612-4870d6e6480b" providerId="AD" clId="Web-{28B06586-9292-40F4-BA0A-F1E2B2BE1A6D}" dt="2020-10-13T09:30:57.995" v="28"/>
          <ac:picMkLst>
            <pc:docMk/>
            <pc:sldMk cId="589323195" sldId="258"/>
            <ac:picMk id="5" creationId="{B406D90C-7B7E-45D5-8A5D-F9AB18871215}"/>
          </ac:picMkLst>
        </pc:picChg>
        <pc:picChg chg="add del mod ord">
          <ac:chgData name="HAMILTON, Julia (NORTH WEST LONDON COLLABORATION OF CLINICAL COMMISSIONING GROUPS)" userId="S::julia.hamilton2@nhs.net::316d1582-6e28-4974-9612-4870d6e6480b" providerId="AD" clId="Web-{28B06586-9292-40F4-BA0A-F1E2B2BE1A6D}" dt="2020-10-13T09:31:06.104" v="30"/>
          <ac:picMkLst>
            <pc:docMk/>
            <pc:sldMk cId="589323195" sldId="258"/>
            <ac:picMk id="8" creationId="{08E1B16A-8311-43E3-97E1-CC67E8584F5D}"/>
          </ac:picMkLst>
        </pc:picChg>
        <pc:picChg chg="add mod">
          <ac:chgData name="HAMILTON, Julia (NORTH WEST LONDON COLLABORATION OF CLINICAL COMMISSIONING GROUPS)" userId="S::julia.hamilton2@nhs.net::316d1582-6e28-4974-9612-4870d6e6480b" providerId="AD" clId="Web-{28B06586-9292-40F4-BA0A-F1E2B2BE1A6D}" dt="2020-10-13T09:32:28.400" v="39" actId="1076"/>
          <ac:picMkLst>
            <pc:docMk/>
            <pc:sldMk cId="589323195" sldId="258"/>
            <ac:picMk id="22" creationId="{FD5F58F7-1673-4BF4-BCE1-92058435B5CA}"/>
          </ac:picMkLst>
        </pc:picChg>
        <pc:picChg chg="add mod">
          <ac:chgData name="HAMILTON, Julia (NORTH WEST LONDON COLLABORATION OF CLINICAL COMMISSIONING GROUPS)" userId="S::julia.hamilton2@nhs.net::316d1582-6e28-4974-9612-4870d6e6480b" providerId="AD" clId="Web-{28B06586-9292-40F4-BA0A-F1E2B2BE1A6D}" dt="2020-10-13T09:33:35.306" v="50" actId="1076"/>
          <ac:picMkLst>
            <pc:docMk/>
            <pc:sldMk cId="589323195" sldId="258"/>
            <ac:picMk id="23" creationId="{5861D662-F97C-4B26-A638-37F600D398F9}"/>
          </ac:picMkLst>
        </pc:picChg>
        <pc:picChg chg="add mod">
          <ac:chgData name="HAMILTON, Julia (NORTH WEST LONDON COLLABORATION OF CLINICAL COMMISSIONING GROUPS)" userId="S::julia.hamilton2@nhs.net::316d1582-6e28-4974-9612-4870d6e6480b" providerId="AD" clId="Web-{28B06586-9292-40F4-BA0A-F1E2B2BE1A6D}" dt="2020-10-13T09:32:54.978" v="44" actId="14100"/>
          <ac:picMkLst>
            <pc:docMk/>
            <pc:sldMk cId="589323195" sldId="258"/>
            <ac:picMk id="35" creationId="{92E61622-57FC-4BB9-BE28-E4D54FB3B223}"/>
          </ac:picMkLst>
        </pc:picChg>
      </pc:sldChg>
      <pc:sldChg chg="modSp">
        <pc:chgData name="HAMILTON, Julia (NORTH WEST LONDON COLLABORATION OF CLINICAL COMMISSIONING GROUPS)" userId="S::julia.hamilton2@nhs.net::316d1582-6e28-4974-9612-4870d6e6480b" providerId="AD" clId="Web-{28B06586-9292-40F4-BA0A-F1E2B2BE1A6D}" dt="2020-10-13T09:35:38.915" v="170" actId="20577"/>
        <pc:sldMkLst>
          <pc:docMk/>
          <pc:sldMk cId="3894310922" sldId="263"/>
        </pc:sldMkLst>
        <pc:sp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4:01.322" v="95" actId="20577"/>
          <ac:spMkLst>
            <pc:docMk/>
            <pc:sldMk cId="3894310922" sldId="263"/>
            <ac:spMk id="5" creationId="{5BD7363A-4F7F-1A4C-B1D9-02DE66B42AAE}"/>
          </ac:spMkLst>
        </pc:spChg>
        <pc:sp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5:38.915" v="170" actId="20577"/>
          <ac:spMkLst>
            <pc:docMk/>
            <pc:sldMk cId="3894310922" sldId="263"/>
            <ac:spMk id="6" creationId="{9DF58FEC-7884-D84B-BBB1-03C8240BC1C9}"/>
          </ac:spMkLst>
        </pc:spChg>
      </pc:sldChg>
      <pc:sldChg chg="modSp">
        <pc:chgData name="HAMILTON, Julia (NORTH WEST LONDON COLLABORATION OF CLINICAL COMMISSIONING GROUPS)" userId="S::julia.hamilton2@nhs.net::316d1582-6e28-4974-9612-4870d6e6480b" providerId="AD" clId="Web-{28B06586-9292-40F4-BA0A-F1E2B2BE1A6D}" dt="2020-10-13T09:35:35.680" v="164" actId="20577"/>
        <pc:sldMkLst>
          <pc:docMk/>
          <pc:sldMk cId="2596631939" sldId="265"/>
        </pc:sldMkLst>
        <pc:sp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5:31.118" v="158" actId="20577"/>
          <ac:spMkLst>
            <pc:docMk/>
            <pc:sldMk cId="2596631939" sldId="265"/>
            <ac:spMk id="5" creationId="{5BD7363A-4F7F-1A4C-B1D9-02DE66B42AAE}"/>
          </ac:spMkLst>
        </pc:spChg>
        <pc:sp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5:35.680" v="164" actId="20577"/>
          <ac:spMkLst>
            <pc:docMk/>
            <pc:sldMk cId="2596631939" sldId="265"/>
            <ac:spMk id="6" creationId="{9DF58FEC-7884-D84B-BBB1-03C8240BC1C9}"/>
          </ac:spMkLst>
        </pc:spChg>
      </pc:sldChg>
      <pc:sldChg chg="modSp">
        <pc:chgData name="HAMILTON, Julia (NORTH WEST LONDON COLLABORATION OF CLINICAL COMMISSIONING GROUPS)" userId="S::julia.hamilton2@nhs.net::316d1582-6e28-4974-9612-4870d6e6480b" providerId="AD" clId="Web-{28B06586-9292-40F4-BA0A-F1E2B2BE1A6D}" dt="2020-10-13T09:34:23.853" v="100" actId="20577"/>
        <pc:sldMkLst>
          <pc:docMk/>
          <pc:sldMk cId="401466932" sldId="267"/>
        </pc:sldMkLst>
        <pc:spChg chg="mod">
          <ac:chgData name="HAMILTON, Julia (NORTH WEST LONDON COLLABORATION OF CLINICAL COMMISSIONING GROUPS)" userId="S::julia.hamilton2@nhs.net::316d1582-6e28-4974-9612-4870d6e6480b" providerId="AD" clId="Web-{28B06586-9292-40F4-BA0A-F1E2B2BE1A6D}" dt="2020-10-13T09:34:23.853" v="100" actId="20577"/>
          <ac:spMkLst>
            <pc:docMk/>
            <pc:sldMk cId="401466932" sldId="267"/>
            <ac:spMk id="4" creationId="{20A9DCFB-268A-1D46-822E-98CFBFA8DD70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146FDB6D-8C01-470E-8105-BA9A51C0175D}"/>
    <pc:docChg chg="modSld">
      <pc:chgData name="HAMILTON, Julia (NORTH WEST LONDON COLLABORATION OF CLINICAL COMMISSIONING GROUPS)" userId="S::julia.hamilton2@nhs.net::316d1582-6e28-4974-9612-4870d6e6480b" providerId="AD" clId="Web-{146FDB6D-8C01-470E-8105-BA9A51C0175D}" dt="2020-10-13T10:41:37.986" v="52"/>
      <pc:docMkLst>
        <pc:docMk/>
      </pc:docMkLst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20.673" v="15"/>
        <pc:sldMkLst>
          <pc:docMk/>
          <pc:sldMk cId="2082604202" sldId="256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23.360" v="16"/>
        <pc:sldMkLst>
          <pc:docMk/>
          <pc:sldMk cId="2220668283" sldId="257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43.782" v="29"/>
        <pc:sldMkLst>
          <pc:docMk/>
          <pc:sldMk cId="589323195" sldId="258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47.767" v="33"/>
        <pc:sldMkLst>
          <pc:docMk/>
          <pc:sldMk cId="2367738548" sldId="259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51.798" v="34"/>
        <pc:sldMkLst>
          <pc:docMk/>
          <pc:sldMk cId="3444106264" sldId="260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53.126" v="40"/>
        <pc:sldMkLst>
          <pc:docMk/>
          <pc:sldMk cId="3236632445" sldId="261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56.220" v="43"/>
        <pc:sldMkLst>
          <pc:docMk/>
          <pc:sldMk cId="1482601193" sldId="262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58.814" v="44"/>
        <pc:sldMkLst>
          <pc:docMk/>
          <pc:sldMk cId="3894310922" sldId="263"/>
        </pc:sldMkLst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40:01.845" v="49"/>
        <pc:sldMkLst>
          <pc:docMk/>
          <pc:sldMk cId="2596631939" sldId="265"/>
        </pc:sldMkLst>
      </pc:sldChg>
      <pc:sldChg chg="modSp modNotes">
        <pc:chgData name="HAMILTON, Julia (NORTH WEST LONDON COLLABORATION OF CLINICAL COMMISSIONING GROUPS)" userId="S::julia.hamilton2@nhs.net::316d1582-6e28-4974-9612-4870d6e6480b" providerId="AD" clId="Web-{146FDB6D-8C01-470E-8105-BA9A51C0175D}" dt="2020-10-13T10:39:35.501" v="26" actId="20577"/>
        <pc:sldMkLst>
          <pc:docMk/>
          <pc:sldMk cId="2336203403" sldId="266"/>
        </pc:sldMkLst>
        <pc:spChg chg="mod">
          <ac:chgData name="HAMILTON, Julia (NORTH WEST LONDON COLLABORATION OF CLINICAL COMMISSIONING GROUPS)" userId="S::julia.hamilton2@nhs.net::316d1582-6e28-4974-9612-4870d6e6480b" providerId="AD" clId="Web-{146FDB6D-8C01-470E-8105-BA9A51C0175D}" dt="2020-10-13T10:39:35.501" v="26" actId="20577"/>
          <ac:spMkLst>
            <pc:docMk/>
            <pc:sldMk cId="2336203403" sldId="266"/>
            <ac:spMk id="5" creationId="{45B05E6F-A175-3A48-BA61-3FE87333EEB5}"/>
          </ac:spMkLst>
        </pc:spChg>
      </pc:sldChg>
      <pc:sldChg chg="modNotes">
        <pc:chgData name="HAMILTON, Julia (NORTH WEST LONDON COLLABORATION OF CLINICAL COMMISSIONING GROUPS)" userId="S::julia.hamilton2@nhs.net::316d1582-6e28-4974-9612-4870d6e6480b" providerId="AD" clId="Web-{146FDB6D-8C01-470E-8105-BA9A51C0175D}" dt="2020-10-13T10:41:37.986" v="52"/>
        <pc:sldMkLst>
          <pc:docMk/>
          <pc:sldMk cId="401466932" sldId="267"/>
        </pc:sldMkLst>
      </pc:sldChg>
    </pc:docChg>
  </pc:docChgLst>
  <pc:docChgLst>
    <pc:chgData name="SEEHRA, Jaslin (NORTH WEST LONDON COLLABORATION OF CLINICAL COMMISSIONING GROUPS)" userId="S::j.seehra1@nhs.net::eadc9c1c-f845-4807-9fa6-7cb70f769e81" providerId="AD" clId="Web-{5D1C8BE8-C48C-4D1C-AE49-40CD14E392E4}"/>
    <pc:docChg chg="modSld">
      <pc:chgData name="SEEHRA, Jaslin (NORTH WEST LONDON COLLABORATION OF CLINICAL COMMISSIONING GROUPS)" userId="S::j.seehra1@nhs.net::eadc9c1c-f845-4807-9fa6-7cb70f769e81" providerId="AD" clId="Web-{5D1C8BE8-C48C-4D1C-AE49-40CD14E392E4}" dt="2020-10-13T13:21:25.342" v="17" actId="1076"/>
      <pc:docMkLst>
        <pc:docMk/>
      </pc:docMkLst>
      <pc:sldChg chg="addSp modSp">
        <pc:chgData name="SEEHRA, Jaslin (NORTH WEST LONDON COLLABORATION OF CLINICAL COMMISSIONING GROUPS)" userId="S::j.seehra1@nhs.net::eadc9c1c-f845-4807-9fa6-7cb70f769e81" providerId="AD" clId="Web-{5D1C8BE8-C48C-4D1C-AE49-40CD14E392E4}" dt="2020-10-13T13:21:25.342" v="17" actId="1076"/>
        <pc:sldMkLst>
          <pc:docMk/>
          <pc:sldMk cId="2082604202" sldId="256"/>
        </pc:sldMkLst>
        <pc:spChg chg="add mod">
          <ac:chgData name="SEEHRA, Jaslin (NORTH WEST LONDON COLLABORATION OF CLINICAL COMMISSIONING GROUPS)" userId="S::j.seehra1@nhs.net::eadc9c1c-f845-4807-9fa6-7cb70f769e81" providerId="AD" clId="Web-{5D1C8BE8-C48C-4D1C-AE49-40CD14E392E4}" dt="2020-10-13T13:20:09.153" v="6"/>
          <ac:spMkLst>
            <pc:docMk/>
            <pc:sldMk cId="2082604202" sldId="256"/>
            <ac:spMk id="9" creationId="{16B21EBC-182E-4A14-B18C-66FE41F69142}"/>
          </ac:spMkLst>
        </pc:spChg>
        <pc:picChg chg="mod">
          <ac:chgData name="SEEHRA, Jaslin (NORTH WEST LONDON COLLABORATION OF CLINICAL COMMISSIONING GROUPS)" userId="S::j.seehra1@nhs.net::eadc9c1c-f845-4807-9fa6-7cb70f769e81" providerId="AD" clId="Web-{5D1C8BE8-C48C-4D1C-AE49-40CD14E392E4}" dt="2020-10-13T13:20:12.434" v="7" actId="1076"/>
          <ac:picMkLst>
            <pc:docMk/>
            <pc:sldMk cId="2082604202" sldId="256"/>
            <ac:picMk id="6" creationId="{9A7F54DB-C238-441C-9F5A-0547E7A21342}"/>
          </ac:picMkLst>
        </pc:picChg>
        <pc:picChg chg="add mod">
          <ac:chgData name="SEEHRA, Jaslin (NORTH WEST LONDON COLLABORATION OF CLINICAL COMMISSIONING GROUPS)" userId="S::j.seehra1@nhs.net::eadc9c1c-f845-4807-9fa6-7cb70f769e81" providerId="AD" clId="Web-{5D1C8BE8-C48C-4D1C-AE49-40CD14E392E4}" dt="2020-10-13T13:21:25.342" v="17" actId="1076"/>
          <ac:picMkLst>
            <pc:docMk/>
            <pc:sldMk cId="2082604202" sldId="256"/>
            <ac:picMk id="8" creationId="{D19F4F9D-35B0-45B9-B0B1-6993A104E0A8}"/>
          </ac:picMkLst>
        </pc:picChg>
      </pc:sldChg>
      <pc:sldChg chg="modSp">
        <pc:chgData name="SEEHRA, Jaslin (NORTH WEST LONDON COLLABORATION OF CLINICAL COMMISSIONING GROUPS)" userId="S::j.seehra1@nhs.net::eadc9c1c-f845-4807-9fa6-7cb70f769e81" providerId="AD" clId="Web-{5D1C8BE8-C48C-4D1C-AE49-40CD14E392E4}" dt="2020-10-13T13:18:28.978" v="0" actId="20577"/>
        <pc:sldMkLst>
          <pc:docMk/>
          <pc:sldMk cId="3236632445" sldId="261"/>
        </pc:sldMkLst>
        <pc:spChg chg="mod">
          <ac:chgData name="SEEHRA, Jaslin (NORTH WEST LONDON COLLABORATION OF CLINICAL COMMISSIONING GROUPS)" userId="S::j.seehra1@nhs.net::eadc9c1c-f845-4807-9fa6-7cb70f769e81" providerId="AD" clId="Web-{5D1C8BE8-C48C-4D1C-AE49-40CD14E392E4}" dt="2020-10-13T13:18:28.978" v="0" actId="20577"/>
          <ac:spMkLst>
            <pc:docMk/>
            <pc:sldMk cId="3236632445" sldId="261"/>
            <ac:spMk id="3" creationId="{876D576E-EF75-F149-A7A0-5BB1A79F819A}"/>
          </ac:spMkLst>
        </pc:spChg>
      </pc:sldChg>
    </pc:docChg>
  </pc:docChgLst>
  <pc:docChgLst>
    <pc:chgData name="HAMILTON, Julia (NORTH WEST LONDON COLLABORATION OF CLINICAL COMMISSIONING GROUPS)" userId="S::julia.hamilton2@nhs.net::316d1582-6e28-4974-9612-4870d6e6480b" providerId="AD" clId="Web-{9BB1C943-7588-4BFB-907D-FB2FC584C369}"/>
    <pc:docChg chg="modSld">
      <pc:chgData name="HAMILTON, Julia (NORTH WEST LONDON COLLABORATION OF CLINICAL COMMISSIONING GROUPS)" userId="S::julia.hamilton2@nhs.net::316d1582-6e28-4974-9612-4870d6e6480b" providerId="AD" clId="Web-{9BB1C943-7588-4BFB-907D-FB2FC584C369}" dt="2020-10-13T09:27:27.937" v="10" actId="1076"/>
      <pc:docMkLst>
        <pc:docMk/>
      </pc:docMkLst>
      <pc:sldChg chg="addSp modSp">
        <pc:chgData name="HAMILTON, Julia (NORTH WEST LONDON COLLABORATION OF CLINICAL COMMISSIONING GROUPS)" userId="S::julia.hamilton2@nhs.net::316d1582-6e28-4974-9612-4870d6e6480b" providerId="AD" clId="Web-{9BB1C943-7588-4BFB-907D-FB2FC584C369}" dt="2020-10-13T09:27:27.937" v="10" actId="1076"/>
        <pc:sldMkLst>
          <pc:docMk/>
          <pc:sldMk cId="2082604202" sldId="256"/>
        </pc:sldMkLst>
        <pc:spChg chg="mod">
          <ac:chgData name="HAMILTON, Julia (NORTH WEST LONDON COLLABORATION OF CLINICAL COMMISSIONING GROUPS)" userId="S::julia.hamilton2@nhs.net::316d1582-6e28-4974-9612-4870d6e6480b" providerId="AD" clId="Web-{9BB1C943-7588-4BFB-907D-FB2FC584C369}" dt="2020-10-13T09:27:23.730" v="9" actId="1076"/>
          <ac:spMkLst>
            <pc:docMk/>
            <pc:sldMk cId="2082604202" sldId="256"/>
            <ac:spMk id="2" creationId="{3B92C750-E0F7-9743-B221-114CB465C7C3}"/>
          </ac:spMkLst>
        </pc:spChg>
        <pc:spChg chg="mod">
          <ac:chgData name="HAMILTON, Julia (NORTH WEST LONDON COLLABORATION OF CLINICAL COMMISSIONING GROUPS)" userId="S::julia.hamilton2@nhs.net::316d1582-6e28-4974-9612-4870d6e6480b" providerId="AD" clId="Web-{9BB1C943-7588-4BFB-907D-FB2FC584C369}" dt="2020-10-13T09:27:27.937" v="10" actId="1076"/>
          <ac:spMkLst>
            <pc:docMk/>
            <pc:sldMk cId="2082604202" sldId="256"/>
            <ac:spMk id="3" creationId="{2E04B262-2293-1A4B-A672-3C9DDD319BD9}"/>
          </ac:spMkLst>
        </pc:spChg>
        <pc:picChg chg="mod">
          <ac:chgData name="HAMILTON, Julia (NORTH WEST LONDON COLLABORATION OF CLINICAL COMMISSIONING GROUPS)" userId="S::julia.hamilton2@nhs.net::316d1582-6e28-4974-9612-4870d6e6480b" providerId="AD" clId="Web-{9BB1C943-7588-4BFB-907D-FB2FC584C369}" dt="2020-10-13T09:27:05.468" v="5" actId="1076"/>
          <ac:picMkLst>
            <pc:docMk/>
            <pc:sldMk cId="2082604202" sldId="256"/>
            <ac:picMk id="5" creationId="{F08C7818-12F7-0C49-BEBF-8DF200F6EBE8}"/>
          </ac:picMkLst>
        </pc:picChg>
        <pc:picChg chg="add mod">
          <ac:chgData name="HAMILTON, Julia (NORTH WEST LONDON COLLABORATION OF CLINICAL COMMISSIONING GROUPS)" userId="S::julia.hamilton2@nhs.net::316d1582-6e28-4974-9612-4870d6e6480b" providerId="AD" clId="Web-{9BB1C943-7588-4BFB-907D-FB2FC584C369}" dt="2020-10-13T09:27:01.522" v="3" actId="1076"/>
          <ac:picMkLst>
            <pc:docMk/>
            <pc:sldMk cId="2082604202" sldId="256"/>
            <ac:picMk id="6" creationId="{9A7F54DB-C238-441C-9F5A-0547E7A21342}"/>
          </ac:picMkLst>
        </pc:picChg>
        <pc:picChg chg="mod">
          <ac:chgData name="HAMILTON, Julia (NORTH WEST LONDON COLLABORATION OF CLINICAL COMMISSIONING GROUPS)" userId="S::julia.hamilton2@nhs.net::316d1582-6e28-4974-9612-4870d6e6480b" providerId="AD" clId="Web-{9BB1C943-7588-4BFB-907D-FB2FC584C369}" dt="2020-10-13T09:27:14.560" v="8" actId="1076"/>
          <ac:picMkLst>
            <pc:docMk/>
            <pc:sldMk cId="2082604202" sldId="256"/>
            <ac:picMk id="7" creationId="{BC5D9E3A-C697-4743-AF50-72BCFDE585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E55CA-25C7-4596-8318-03EE7F0164BB}" type="datetimeFigureOut">
              <a:rPr lang="en-GB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B4C3-B8DB-475A-ADB1-AE1FC5591908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4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Julia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9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7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7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4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7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Jaslin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5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Jaslin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4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5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Jaslin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6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Barney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1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Julia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7B4C3-B8DB-475A-ADB1-AE1FC5591908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7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4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24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1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1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2CD5-A21D-A041-81F8-2C14FA99CDF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A6BBA5-72B6-6B4E-9CE6-1C835AB2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mailto:julia.hamilton2@nhs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seehra1@nhs.net" TargetMode="External"/><Relationship Id="rId5" Type="http://schemas.openxmlformats.org/officeDocument/2006/relationships/hyperlink" Target="mailto:barnabas.palfrey@nhs.net" TargetMode="Externa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C750-E0F7-9743-B221-114CB465C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514" y="70535"/>
            <a:ext cx="10201835" cy="1646302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002060"/>
                </a:solidFill>
              </a:rPr>
              <a:t>Social Prescribing Link 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4B262-2293-1A4B-A672-3C9DDD319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963" y="178077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NeoHealth PCN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FAFBC-7FF0-AB4C-AEE8-C119D8587BAA}"/>
              </a:ext>
            </a:extLst>
          </p:cNvPr>
          <p:cNvSpPr txBox="1"/>
          <p:nvPr/>
        </p:nvSpPr>
        <p:spPr>
          <a:xfrm>
            <a:off x="143435" y="5737412"/>
            <a:ext cx="116182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</a:t>
            </a:r>
            <a:r>
              <a:rPr lang="en-US" sz="2000"/>
              <a:t>Barnabas (Barney) Palfrey</a:t>
            </a:r>
            <a:r>
              <a:rPr lang="en-US"/>
              <a:t>				</a:t>
            </a:r>
            <a:r>
              <a:rPr lang="en-US" sz="2000"/>
              <a:t>Jaslin </a:t>
            </a:r>
            <a:r>
              <a:rPr lang="en-US" sz="2000" err="1"/>
              <a:t>Seehra</a:t>
            </a:r>
            <a:r>
              <a:rPr lang="en-US" sz="2000"/>
              <a:t>		</a:t>
            </a:r>
            <a:r>
              <a:rPr lang="en-US"/>
              <a:t>			</a:t>
            </a:r>
            <a:r>
              <a:rPr lang="en-US" sz="2000"/>
              <a:t>Julia Hamilton </a:t>
            </a:r>
          </a:p>
          <a:p>
            <a:r>
              <a:rPr lang="en-US" sz="1100"/>
              <a:t>		      										     						  North Kensington SPLW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C7818-12F7-0C49-BEBF-8DF200F6E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8580" r="8995" b="8527"/>
          <a:stretch/>
        </p:blipFill>
        <p:spPr>
          <a:xfrm rot="5400000">
            <a:off x="791147" y="3841130"/>
            <a:ext cx="1898704" cy="1599206"/>
          </a:xfrm>
          <a:prstGeom prst="rect">
            <a:avLst/>
          </a:prstGeom>
        </p:spPr>
      </p:pic>
      <p:pic>
        <p:nvPicPr>
          <p:cNvPr id="7" name="Picture 6" descr="A child smiling at the camera&#10;&#10;Description automatically generated">
            <a:extLst>
              <a:ext uri="{FF2B5EF4-FFF2-40B4-BE49-F238E27FC236}">
                <a16:creationId xmlns:a16="http://schemas.microsoft.com/office/drawing/2014/main" id="{BC5D9E3A-C697-4743-AF50-72BCFDE5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831" y="3690749"/>
            <a:ext cx="1428841" cy="1900741"/>
          </a:xfrm>
          <a:prstGeom prst="rect">
            <a:avLst/>
          </a:prstGeom>
        </p:spPr>
      </p:pic>
      <p:pic>
        <p:nvPicPr>
          <p:cNvPr id="6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A7F54DB-C238-441C-9F5A-0547E7A21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152" y="2515453"/>
            <a:ext cx="3373820" cy="2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0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FD0B-E298-634F-B86E-34ACC43C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87" y="156237"/>
            <a:ext cx="8596668" cy="1320800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The North Kensington SPLW Role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7363A-4F7F-1A4C-B1D9-02DE66B42AAE}"/>
              </a:ext>
            </a:extLst>
          </p:cNvPr>
          <p:cNvSpPr txBox="1"/>
          <p:nvPr/>
        </p:nvSpPr>
        <p:spPr>
          <a:xfrm>
            <a:off x="340659" y="932329"/>
            <a:ext cx="9233647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different?</a:t>
            </a:r>
          </a:p>
          <a:p>
            <a:endParaRPr lang="en-US" sz="2800">
              <a:solidFill>
                <a:srgbClr val="0070C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Taking patients in the wider community beyond the Dedicated Service whose issues appear to stem from the Grenfell fire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More time to get to know and support VCSE </a:t>
            </a:r>
            <a:r>
              <a:rPr lang="en-US" sz="2000" err="1">
                <a:solidFill>
                  <a:schemeClr val="bg1">
                    <a:lumMod val="95000"/>
                  </a:schemeClr>
                </a:solidFill>
              </a:rPr>
              <a:t>organisations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 in the area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Using experience with patients to identify and fill gaps in the VCSE sector, working closely with KCSC 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58FEC-7884-D84B-BBB1-03C8240BC1C9}"/>
              </a:ext>
            </a:extLst>
          </p:cNvPr>
          <p:cNvSpPr txBox="1"/>
          <p:nvPr/>
        </p:nvSpPr>
        <p:spPr>
          <a:xfrm>
            <a:off x="340659" y="4317871"/>
            <a:ext cx="998668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Examples of patients </a:t>
            </a:r>
          </a:p>
          <a:p>
            <a:endParaRPr lang="en-U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/>
              <a:t>Mother in her late thirties, son suffering from PTSD and night terrors due to Grenfell, mother feels she cannot look after her own health and wellbeing </a:t>
            </a:r>
          </a:p>
          <a:p>
            <a:endParaRPr lang="en-US" sz="20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/>
              <a:t>Woman in her mid-fifties who lost friends in Grenfell, feels anxious, isolated and disconnected from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59663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06E0-4F91-2D40-A07A-67DFC98B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28" y="973326"/>
            <a:ext cx="4299666" cy="8330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>
                <a:solidFill>
                  <a:srgbClr val="002060"/>
                </a:solidFill>
              </a:rPr>
              <a:t>Thank you for listening!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609B8AA8-64B6-4C44-8934-C75F89259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9DCFB-268A-1D46-822E-98CFBFA8DD70}"/>
              </a:ext>
            </a:extLst>
          </p:cNvPr>
          <p:cNvSpPr txBox="1"/>
          <p:nvPr/>
        </p:nvSpPr>
        <p:spPr>
          <a:xfrm>
            <a:off x="570629" y="4768736"/>
            <a:ext cx="609047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Barnabas (Barney) Palfrey – </a:t>
            </a:r>
            <a:r>
              <a:rPr lang="en-US">
                <a:hlinkClick r:id="rId5"/>
              </a:rPr>
              <a:t>barnabas.palfrey@nhs.net</a:t>
            </a:r>
            <a:r>
              <a:rPr lang="en-US"/>
              <a:t> </a:t>
            </a:r>
          </a:p>
          <a:p>
            <a:endParaRPr lang="en-US"/>
          </a:p>
          <a:p>
            <a:r>
              <a:rPr lang="en-US"/>
              <a:t>Jaslin Seehra – </a:t>
            </a:r>
            <a:r>
              <a:rPr lang="en-US">
                <a:hlinkClick r:id="rId6"/>
              </a:rPr>
              <a:t>j.seehra1@nhs.net</a:t>
            </a:r>
            <a:r>
              <a:rPr lang="en-US"/>
              <a:t> </a:t>
            </a:r>
          </a:p>
          <a:p>
            <a:endParaRPr lang="en-US"/>
          </a:p>
          <a:p>
            <a:r>
              <a:rPr lang="en-US"/>
              <a:t>Julia Hamilton – </a:t>
            </a:r>
            <a:r>
              <a:rPr lang="en-US">
                <a:hlinkClick r:id="rId7"/>
              </a:rPr>
              <a:t>julia.hamilton2@nhs.net</a:t>
            </a:r>
            <a:r>
              <a:rPr lang="en-US"/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F0C0C-A0CF-A04D-BB33-2A783C6D13ED}"/>
              </a:ext>
            </a:extLst>
          </p:cNvPr>
          <p:cNvSpPr txBox="1"/>
          <p:nvPr/>
        </p:nvSpPr>
        <p:spPr>
          <a:xfrm>
            <a:off x="6508376" y="2967335"/>
            <a:ext cx="41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146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9D13-0BB1-F540-BCA4-4BE3B154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24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How can people use our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5095-E9E6-4447-A276-0D4AF585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847"/>
            <a:ext cx="8596668" cy="1255059"/>
          </a:xfrm>
        </p:spPr>
        <p:txBody>
          <a:bodyPr>
            <a:noAutofit/>
          </a:bodyPr>
          <a:lstStyle/>
          <a:p>
            <a:r>
              <a:rPr lang="en-US" sz="2000"/>
              <a:t>People must go through their GPs if they would like social prescribing </a:t>
            </a:r>
          </a:p>
          <a:p>
            <a:r>
              <a:rPr lang="en-US" sz="2000"/>
              <a:t>Services cannot refer to us yet</a:t>
            </a:r>
          </a:p>
          <a:p>
            <a:r>
              <a:rPr lang="en-US" sz="2000"/>
              <a:t>Must be 18-64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9F948-DF86-F849-B2B0-F7937D6E0610}"/>
              </a:ext>
            </a:extLst>
          </p:cNvPr>
          <p:cNvSpPr txBox="1"/>
          <p:nvPr/>
        </p:nvSpPr>
        <p:spPr>
          <a:xfrm>
            <a:off x="677332" y="2701525"/>
            <a:ext cx="905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we offer?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05E6F-A175-3A48-BA61-3FE87333EEB5}"/>
              </a:ext>
            </a:extLst>
          </p:cNvPr>
          <p:cNvSpPr txBox="1"/>
          <p:nvPr/>
        </p:nvSpPr>
        <p:spPr>
          <a:xfrm>
            <a:off x="677333" y="3485475"/>
            <a:ext cx="9054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More time than GPs to listen and help people decide what they’d like to do to improve their health, wellbeing and independence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Help to find and access activities, services or specialist support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Support for anything up to 6 months or a year, as appropriate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EAB2B-B284-F54A-B2E3-B88ED40302D1}"/>
              </a:ext>
            </a:extLst>
          </p:cNvPr>
          <p:cNvSpPr txBox="1"/>
          <p:nvPr/>
        </p:nvSpPr>
        <p:spPr>
          <a:xfrm>
            <a:off x="1326777" y="5549153"/>
            <a:ext cx="1143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We want to link people with you!</a:t>
            </a:r>
          </a:p>
        </p:txBody>
      </p:sp>
    </p:spTree>
    <p:extLst>
      <p:ext uri="{BB962C8B-B14F-4D97-AF65-F5344CB8AC3E}">
        <p14:creationId xmlns:p14="http://schemas.microsoft.com/office/powerpoint/2010/main" val="222066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9D13-0BB1-F540-BCA4-4BE3B154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247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How can people use our service?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5095-E9E6-4447-A276-0D4AF585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847"/>
            <a:ext cx="8596668" cy="1255059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People must go through their GPs if they would like social prescribing </a:t>
            </a:r>
          </a:p>
          <a:p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Services cannot refer to us yet</a:t>
            </a:r>
          </a:p>
          <a:p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Must be 18-64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9F948-DF86-F849-B2B0-F7937D6E0610}"/>
              </a:ext>
            </a:extLst>
          </p:cNvPr>
          <p:cNvSpPr txBox="1"/>
          <p:nvPr/>
        </p:nvSpPr>
        <p:spPr>
          <a:xfrm>
            <a:off x="677332" y="2701525"/>
            <a:ext cx="905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What can we offer?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05E6F-A175-3A48-BA61-3FE87333EEB5}"/>
              </a:ext>
            </a:extLst>
          </p:cNvPr>
          <p:cNvSpPr txBox="1"/>
          <p:nvPr/>
        </p:nvSpPr>
        <p:spPr>
          <a:xfrm>
            <a:off x="677333" y="3485475"/>
            <a:ext cx="905435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More time than GPs to listen and help people decide what they’d like to do to improve their health, wellbeing and independence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Help to find and access activities, services or specialist support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Support for anything up to 6 months or a year, as appropriate 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EAB2B-B284-F54A-B2E3-B88ED40302D1}"/>
              </a:ext>
            </a:extLst>
          </p:cNvPr>
          <p:cNvSpPr txBox="1"/>
          <p:nvPr/>
        </p:nvSpPr>
        <p:spPr>
          <a:xfrm>
            <a:off x="1326777" y="5549153"/>
            <a:ext cx="1143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We want to link people with you!</a:t>
            </a:r>
          </a:p>
        </p:txBody>
      </p:sp>
    </p:spTree>
    <p:extLst>
      <p:ext uri="{BB962C8B-B14F-4D97-AF65-F5344CB8AC3E}">
        <p14:creationId xmlns:p14="http://schemas.microsoft.com/office/powerpoint/2010/main" val="233620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BF45EE-EBDD-1749-A2B5-8B7395DF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72" y="1991755"/>
            <a:ext cx="8881454" cy="7978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>
                <a:solidFill>
                  <a:schemeClr val="accent2"/>
                </a:solidFill>
              </a:rPr>
              <a:t>What have people said about us?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Picture 3" descr="A person sitting at a table&#10;&#10;Description automatically generated">
            <a:extLst>
              <a:ext uri="{FF2B5EF4-FFF2-40B4-BE49-F238E27FC236}">
                <a16:creationId xmlns:a16="http://schemas.microsoft.com/office/drawing/2014/main" id="{B8524610-DAFB-5B4B-AA3E-D9AE328B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286" y="478488"/>
            <a:ext cx="8380285" cy="13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Diagram&#10;&#10;Description automatically generated">
            <a:extLst>
              <a:ext uri="{FF2B5EF4-FFF2-40B4-BE49-F238E27FC236}">
                <a16:creationId xmlns:a16="http://schemas.microsoft.com/office/drawing/2014/main" id="{FD5F58F7-1673-4BF4-BCE1-92058435B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" y="2941662"/>
            <a:ext cx="2804160" cy="2102437"/>
          </a:xfrm>
          <a:prstGeom prst="rect">
            <a:avLst/>
          </a:prstGeom>
        </p:spPr>
      </p:pic>
      <p:pic>
        <p:nvPicPr>
          <p:cNvPr id="23" name="Picture 34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861D662-F97C-4B26-A638-37F600D39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120" y="3985377"/>
            <a:ext cx="3515360" cy="2646446"/>
          </a:xfrm>
          <a:prstGeom prst="rect">
            <a:avLst/>
          </a:prstGeom>
        </p:spPr>
      </p:pic>
      <p:pic>
        <p:nvPicPr>
          <p:cNvPr id="35" name="Picture 35" descr="A picture containing shape&#10;&#10;Description automatically generated">
            <a:extLst>
              <a:ext uri="{FF2B5EF4-FFF2-40B4-BE49-F238E27FC236}">
                <a16:creationId xmlns:a16="http://schemas.microsoft.com/office/drawing/2014/main" id="{92E61622-57FC-4BB9-BE28-E4D54FB3B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735" y="3277552"/>
            <a:ext cx="3387090" cy="22739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34CB399-D816-4DE9-AC02-480FB05F88F7}"/>
              </a:ext>
            </a:extLst>
          </p:cNvPr>
          <p:cNvSpPr txBox="1"/>
          <p:nvPr/>
        </p:nvSpPr>
        <p:spPr>
          <a:xfrm>
            <a:off x="7630160" y="3566160"/>
            <a:ext cx="32004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"I honestly don't know what I would have done without your being here to support me these last weeks."</a:t>
            </a:r>
          </a:p>
        </p:txBody>
      </p:sp>
    </p:spTree>
    <p:extLst>
      <p:ext uri="{BB962C8B-B14F-4D97-AF65-F5344CB8AC3E}">
        <p14:creationId xmlns:p14="http://schemas.microsoft.com/office/powerpoint/2010/main" val="58932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F200-5776-B34A-A582-598A5781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Case Study - Jaslin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5217-383B-A648-9573-EB709328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71" y="1314955"/>
            <a:ext cx="9256448" cy="54791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>
                <a:latin typeface="Gill Sans MT"/>
              </a:rPr>
              <a:t>A patient in late 30s 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cancer survivor, Hodgkin's disease, depression, endometriosis, asthmatic, Shielding, short temper, </a:t>
            </a:r>
            <a:r>
              <a:rPr lang="en-US" err="1">
                <a:solidFill>
                  <a:schemeClr val="accent2"/>
                </a:solidFill>
                <a:latin typeface="Gill Sans MT"/>
              </a:rPr>
              <a:t>carer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 for mother. </a:t>
            </a:r>
            <a:endParaRPr lang="en-US">
              <a:solidFill>
                <a:schemeClr val="accent2"/>
              </a:solidFill>
              <a:latin typeface="Trebuchet MS" panose="020B0603020202020204"/>
            </a:endParaRPr>
          </a:p>
          <a:p>
            <a:pPr>
              <a:spcBef>
                <a:spcPts val="0"/>
              </a:spcBef>
            </a:pPr>
            <a:endParaRPr lang="en-US">
              <a:solidFill>
                <a:srgbClr val="404040"/>
              </a:solidFill>
              <a:latin typeface="Gill Sans M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solidFill>
                  <a:srgbClr val="404040"/>
                </a:solidFill>
                <a:latin typeface="Gill Sans MT"/>
              </a:rPr>
              <a:t>Initial call: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404040"/>
                </a:solidFill>
                <a:latin typeface="Gill Sans MT"/>
              </a:rPr>
              <a:t>Stated 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'would kill herself'</a:t>
            </a:r>
            <a:r>
              <a:rPr lang="en-US">
                <a:solidFill>
                  <a:srgbClr val="404040"/>
                </a:solidFill>
                <a:latin typeface="Gill Sans MT"/>
              </a:rPr>
              <a:t> but would not act on it, '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tired mentally &amp; physically'.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Gill Sans MT"/>
              </a:rPr>
              <a:t>Discussed </a:t>
            </a:r>
            <a:r>
              <a:rPr lang="en-US">
                <a:solidFill>
                  <a:srgbClr val="404040"/>
                </a:solidFill>
                <a:latin typeface="Gill Sans MT"/>
              </a:rPr>
              <a:t>previous 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interests prior to cancer</a:t>
            </a:r>
            <a:r>
              <a:rPr lang="en-US">
                <a:solidFill>
                  <a:srgbClr val="404040"/>
                </a:solidFill>
                <a:latin typeface="Gill Sans MT"/>
              </a:rPr>
              <a:t>. </a:t>
            </a:r>
          </a:p>
          <a:p>
            <a:pPr>
              <a:spcBef>
                <a:spcPts val="0"/>
              </a:spcBef>
            </a:pPr>
            <a:endParaRPr lang="en-US">
              <a:solidFill>
                <a:srgbClr val="404040"/>
              </a:solidFill>
              <a:latin typeface="Gill Sans M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solidFill>
                  <a:srgbClr val="404040"/>
                </a:solidFill>
                <a:latin typeface="Gill Sans MT"/>
              </a:rPr>
              <a:t>Changes </a:t>
            </a:r>
            <a:r>
              <a:rPr lang="en-US" b="1">
                <a:solidFill>
                  <a:srgbClr val="FF0000"/>
                </a:solidFill>
                <a:latin typeface="Gill Sans MT"/>
              </a:rPr>
              <a:t>from 2 SP sessions: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accent2"/>
                </a:solidFill>
                <a:latin typeface="Gill Sans MT"/>
              </a:rPr>
              <a:t>Enrolled Age UK photography class, now looking at other classes.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accent2"/>
                </a:solidFill>
                <a:latin typeface="Gill Sans MT"/>
              </a:rPr>
              <a:t>Encouraged shielding Mother to join a 'Learn English' class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accent2"/>
                </a:solidFill>
                <a:latin typeface="Gill Sans MT"/>
              </a:rPr>
              <a:t>Started baking at home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accent2"/>
                </a:solidFill>
                <a:latin typeface="Gill Sans MT"/>
              </a:rPr>
              <a:t>Increased fruit intake 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accent2"/>
                </a:solidFill>
                <a:latin typeface="Gill Sans MT"/>
              </a:rPr>
              <a:t>Referral actioned from CLW for counselling.</a:t>
            </a:r>
          </a:p>
          <a:p>
            <a:pPr>
              <a:spcBef>
                <a:spcPts val="0"/>
              </a:spcBef>
            </a:pPr>
            <a:endParaRPr lang="en-US">
              <a:solidFill>
                <a:srgbClr val="404040"/>
              </a:solidFill>
              <a:latin typeface="Gill Sans M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solidFill>
                  <a:srgbClr val="404040"/>
                </a:solidFill>
                <a:latin typeface="Gill Sans MT"/>
              </a:rPr>
              <a:t>Feedback: </a:t>
            </a:r>
          </a:p>
          <a:p>
            <a:pPr marL="285750" indent="-285750">
              <a:spcBef>
                <a:spcPts val="0"/>
              </a:spcBef>
            </a:pPr>
            <a:r>
              <a:rPr lang="en-US">
                <a:solidFill>
                  <a:srgbClr val="404040"/>
                </a:solidFill>
                <a:latin typeface="Gill Sans MT"/>
              </a:rPr>
              <a:t>Mind diverted from thinking 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'pain, pain, pain' </a:t>
            </a:r>
            <a:r>
              <a:rPr lang="en-US">
                <a:solidFill>
                  <a:srgbClr val="404040"/>
                </a:solidFill>
                <a:latin typeface="Gill Sans MT"/>
              </a:rPr>
              <a:t>to now '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 thinking of different ideas to submit for photography homework - something new to introduce my thoughts, normally takes time for medication to kick in, this was instant gratification'. </a:t>
            </a:r>
          </a:p>
          <a:p>
            <a:pPr marL="285750" indent="-285750">
              <a:spcBef>
                <a:spcPts val="0"/>
              </a:spcBef>
            </a:pPr>
            <a:r>
              <a:rPr lang="en-US">
                <a:solidFill>
                  <a:schemeClr val="accent2"/>
                </a:solidFill>
              </a:rPr>
              <a:t>' thank you for encouragement, it's been hospitals &amp; Dr's nonstop, I haven't done anything like this in over 12 years'. </a:t>
            </a:r>
          </a:p>
          <a:p>
            <a:pPr marL="0" indent="0">
              <a:spcBef>
                <a:spcPts val="0"/>
              </a:spcBef>
              <a:buNone/>
            </a:pPr>
            <a:endParaRPr lang="en-US" b="1">
              <a:solidFill>
                <a:srgbClr val="404040"/>
              </a:solidFill>
              <a:latin typeface="Gill Sans MT"/>
            </a:endParaRPr>
          </a:p>
          <a:p>
            <a:pPr>
              <a:spcBef>
                <a:spcPts val="0"/>
              </a:spcBef>
            </a:pPr>
            <a:endParaRPr lang="en-US" b="1">
              <a:solidFill>
                <a:srgbClr val="4C6E1B"/>
              </a:solidFill>
              <a:latin typeface="Gill Sans MT"/>
            </a:endParaRPr>
          </a:p>
          <a:p>
            <a:pPr>
              <a:spcBef>
                <a:spcPts val="0"/>
              </a:spcBef>
            </a:pPr>
            <a:endParaRPr lang="en-US">
              <a:solidFill>
                <a:srgbClr val="40404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6773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2DF9-9585-2841-8A60-1FB8ADD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Case Study - Barney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DE1F64-A043-441E-AA07-C2B5646535C9}"/>
              </a:ext>
            </a:extLst>
          </p:cNvPr>
          <p:cNvSpPr>
            <a:spLocks noGrp="1"/>
          </p:cNvSpPr>
          <p:nvPr/>
        </p:nvSpPr>
        <p:spPr>
          <a:xfrm>
            <a:off x="677334" y="1382326"/>
            <a:ext cx="8908963" cy="5121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ea typeface="+mn-lt"/>
                <a:cs typeface="+mn-lt"/>
              </a:rPr>
              <a:t>Mid-50s woman with chronic complex </a:t>
            </a:r>
            <a:r>
              <a:rPr lang="en-US" sz="2400" b="1" err="1">
                <a:ea typeface="+mn-lt"/>
                <a:cs typeface="+mn-lt"/>
              </a:rPr>
              <a:t>fibromyalgic</a:t>
            </a:r>
            <a:r>
              <a:rPr lang="en-US" sz="2400" b="1">
                <a:ea typeface="+mn-lt"/>
                <a:cs typeface="+mn-lt"/>
              </a:rPr>
              <a:t> pain </a:t>
            </a:r>
            <a:endParaRPr lang="en-US" sz="24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b="1">
                <a:ea typeface="+mn-lt"/>
                <a:cs typeface="+mn-lt"/>
              </a:rPr>
              <a:t>wheelchair user with daily </a:t>
            </a:r>
            <a:r>
              <a:rPr lang="en-US" sz="2400" b="1" err="1">
                <a:ea typeface="+mn-lt"/>
                <a:cs typeface="+mn-lt"/>
              </a:rPr>
              <a:t>carer</a:t>
            </a:r>
            <a:r>
              <a:rPr lang="en-US" sz="2400" b="1">
                <a:ea typeface="+mn-lt"/>
                <a:cs typeface="+mn-lt"/>
              </a:rPr>
              <a:t>; chronic depression.</a:t>
            </a:r>
            <a:r>
              <a:rPr lang="en-US" sz="2000" b="1">
                <a:ea typeface="+mn-lt"/>
                <a:cs typeface="+mn-lt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1600" b="1"/>
          </a:p>
          <a:p>
            <a:r>
              <a:rPr lang="en-US" b="1">
                <a:solidFill>
                  <a:srgbClr val="C00000"/>
                </a:solidFill>
                <a:ea typeface="+mn-lt"/>
                <a:cs typeface="+mn-lt"/>
              </a:rPr>
              <a:t>8 contacts since mid-May -</a:t>
            </a:r>
            <a:r>
              <a:rPr lang="en-US">
                <a:ea typeface="+mn-lt"/>
                <a:cs typeface="+mn-lt"/>
              </a:rPr>
              <a:t> 7 phone calls, 1 home visit; plus some emails</a:t>
            </a:r>
            <a:endParaRPr lang="en-US"/>
          </a:p>
          <a:p>
            <a:pPr lvl="1"/>
            <a:r>
              <a:rPr lang="en-US" b="1" err="1">
                <a:solidFill>
                  <a:schemeClr val="accent2"/>
                </a:solidFill>
                <a:ea typeface="+mn-lt"/>
                <a:cs typeface="+mn-lt"/>
              </a:rPr>
              <a:t>Carer</a:t>
            </a:r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 letter from GP Surgery to jump supermarket queues during lockdown, </a:t>
            </a:r>
          </a:p>
          <a:p>
            <a:pPr lvl="1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NHS psychotherapy chased after ceasing suddenly upon lockdown; </a:t>
            </a:r>
            <a:endParaRPr lang="en-US">
              <a:solidFill>
                <a:schemeClr val="accent2"/>
              </a:solidFill>
            </a:endParaRPr>
          </a:p>
          <a:p>
            <a:pPr lvl="1"/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Homecare charges dispute resolved </a:t>
            </a:r>
            <a:endParaRPr lang="en-US">
              <a:solidFill>
                <a:schemeClr val="accent2"/>
              </a:solidFill>
            </a:endParaRPr>
          </a:p>
          <a:p>
            <a:pPr lvl="1"/>
            <a:r>
              <a:rPr lang="en-US" sz="2000" b="1">
                <a:solidFill>
                  <a:schemeClr val="accent2"/>
                </a:solidFill>
                <a:ea typeface="+mn-lt"/>
                <a:cs typeface="+mn-lt"/>
              </a:rPr>
              <a:t>Pt’s </a:t>
            </a:r>
            <a:r>
              <a:rPr lang="en-US" sz="2000" b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social isolation and lack of positive stimulation</a:t>
            </a:r>
            <a:r>
              <a:rPr lang="en-US" sz="20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endParaRPr lang="en-US" sz="1800">
              <a:solidFill>
                <a:schemeClr val="accent2"/>
              </a:solidFill>
              <a:ea typeface="+mn-lt"/>
              <a:cs typeface="+mn-lt"/>
            </a:endParaRPr>
          </a:p>
          <a:p>
            <a:pPr lvl="2"/>
            <a:r>
              <a:rPr lang="en-US" sz="1800">
                <a:ea typeface="+mn-lt"/>
                <a:cs typeface="+mn-lt"/>
              </a:rPr>
              <a:t>check-in-and-chat calls from </a:t>
            </a:r>
            <a:r>
              <a:rPr lang="en-US" sz="1800" b="1">
                <a:solidFill>
                  <a:srgbClr val="7030A0"/>
                </a:solidFill>
                <a:ea typeface="+mn-lt"/>
                <a:cs typeface="+mn-lt"/>
              </a:rPr>
              <a:t>Life in Balance</a:t>
            </a:r>
            <a:r>
              <a:rPr lang="en-US" sz="1600" b="1">
                <a:solidFill>
                  <a:srgbClr val="7030A0"/>
                </a:solidFill>
                <a:ea typeface="+mn-lt"/>
                <a:cs typeface="+mn-lt"/>
              </a:rPr>
              <a:t> </a:t>
            </a:r>
            <a:endParaRPr lang="en-US" sz="1600">
              <a:ea typeface="+mn-lt"/>
              <a:cs typeface="+mn-lt"/>
            </a:endParaRPr>
          </a:p>
          <a:p>
            <a:pPr lvl="2"/>
            <a:r>
              <a:rPr lang="en-US" sz="1800">
                <a:ea typeface="+mn-lt"/>
                <a:cs typeface="+mn-lt"/>
              </a:rPr>
              <a:t>enrolled in Zoom English conversation classes with </a:t>
            </a:r>
            <a:r>
              <a:rPr lang="en-US" sz="1800" b="1">
                <a:solidFill>
                  <a:srgbClr val="7030A0"/>
                </a:solidFill>
                <a:ea typeface="+mn-lt"/>
                <a:cs typeface="+mn-lt"/>
              </a:rPr>
              <a:t>Nova</a:t>
            </a:r>
            <a:r>
              <a:rPr lang="en-US" sz="1800">
                <a:ea typeface="+mn-lt"/>
                <a:cs typeface="+mn-lt"/>
              </a:rPr>
              <a:t>; </a:t>
            </a:r>
          </a:p>
          <a:p>
            <a:pPr lvl="2"/>
            <a:r>
              <a:rPr lang="en-US" sz="1800">
                <a:ea typeface="+mn-lt"/>
                <a:cs typeface="+mn-lt"/>
              </a:rPr>
              <a:t>during home visit, the </a:t>
            </a:r>
            <a:r>
              <a:rPr lang="en-US" sz="1800" err="1">
                <a:ea typeface="+mn-lt"/>
                <a:cs typeface="+mn-lt"/>
              </a:rPr>
              <a:t>pt</a:t>
            </a:r>
            <a:r>
              <a:rPr lang="en-US" sz="1800">
                <a:ea typeface="+mn-lt"/>
                <a:cs typeface="+mn-lt"/>
              </a:rPr>
              <a:t> showed things she had made, and we discussed art/craft courses at </a:t>
            </a:r>
            <a:r>
              <a:rPr lang="en-US" sz="1800" b="1">
                <a:solidFill>
                  <a:srgbClr val="7030A0"/>
                </a:solidFill>
                <a:ea typeface="+mn-lt"/>
                <a:cs typeface="+mn-lt"/>
              </a:rPr>
              <a:t>Morley-KCC</a:t>
            </a:r>
            <a:r>
              <a:rPr lang="en-US" sz="1800">
                <a:ea typeface="+mn-lt"/>
                <a:cs typeface="+mn-lt"/>
              </a:rPr>
              <a:t>.</a:t>
            </a:r>
            <a:endParaRPr lang="en-US" sz="1800"/>
          </a:p>
          <a:p>
            <a:pPr lvl="1"/>
            <a:r>
              <a:rPr lang="en-US" b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Massage </a:t>
            </a:r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gives her real pain relief -- </a:t>
            </a:r>
            <a:r>
              <a:rPr lang="en-US">
                <a:ea typeface="+mn-lt"/>
                <a:cs typeface="+mn-lt"/>
              </a:rPr>
              <a:t>Waiting for North Ken GPs massage offer (Oct 2020?)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b="1" err="1">
                <a:solidFill>
                  <a:schemeClr val="accent2"/>
                </a:solidFill>
                <a:ea typeface="+mn-lt"/>
                <a:cs typeface="+mn-lt"/>
              </a:rPr>
              <a:t>Carer</a:t>
            </a:r>
            <a:r>
              <a:rPr lang="en-US" b="1">
                <a:solidFill>
                  <a:schemeClr val="accent2"/>
                </a:solidFill>
                <a:ea typeface="+mn-lt"/>
                <a:cs typeface="+mn-lt"/>
              </a:rPr>
              <a:t> hours are inadequate -- 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but nervous to re-open this question with Social Services</a:t>
            </a:r>
          </a:p>
          <a:p>
            <a:pPr marL="457200" lvl="1" indent="0">
              <a:buNone/>
            </a:pPr>
            <a:r>
              <a:rPr lang="en-US" b="1">
                <a:solidFill>
                  <a:srgbClr val="C00000"/>
                </a:solidFill>
              </a:rPr>
              <a:t>Next Steps:</a:t>
            </a:r>
            <a:r>
              <a:rPr lang="en-US"/>
              <a:t> - plan with </a:t>
            </a:r>
            <a:r>
              <a:rPr lang="en-US" err="1"/>
              <a:t>pt</a:t>
            </a:r>
            <a:r>
              <a:rPr lang="en-US"/>
              <a:t> ceasing of my temporary involvement – more ideas/goals?</a:t>
            </a:r>
          </a:p>
        </p:txBody>
      </p:sp>
    </p:spTree>
    <p:extLst>
      <p:ext uri="{BB962C8B-B14F-4D97-AF65-F5344CB8AC3E}">
        <p14:creationId xmlns:p14="http://schemas.microsoft.com/office/powerpoint/2010/main" val="34441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F9F2-A531-B945-BF94-31EE2CC6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Case Study - Jaslin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576E-EF75-F149-A7A0-5BB1A79F8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78" y="1537980"/>
            <a:ext cx="9144936" cy="5321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Pt late 20s – </a:t>
            </a:r>
            <a:r>
              <a:rPr lang="en-US">
                <a:solidFill>
                  <a:schemeClr val="accent2"/>
                </a:solidFill>
              </a:rPr>
              <a:t>depression, anxiety, asthma, obese, financial difficulties, lives w/ wife  from overseas (main </a:t>
            </a:r>
            <a:r>
              <a:rPr lang="en-US" err="1">
                <a:solidFill>
                  <a:schemeClr val="accent2"/>
                </a:solidFill>
              </a:rPr>
              <a:t>carer</a:t>
            </a:r>
            <a:r>
              <a:rPr lang="en-US">
                <a:solidFill>
                  <a:schemeClr val="accent2"/>
                </a:solidFill>
              </a:rPr>
              <a:t>) &amp; young baby, high debt</a:t>
            </a:r>
          </a:p>
          <a:p>
            <a:pPr marL="0" indent="0">
              <a:buNone/>
            </a:pPr>
            <a:r>
              <a:rPr lang="en-US" b="1"/>
              <a:t>Initial:</a:t>
            </a:r>
          </a:p>
          <a:p>
            <a:pPr marL="285750" indent="-285750"/>
            <a:r>
              <a:rPr lang="en-US"/>
              <a:t>'W</a:t>
            </a:r>
            <a:r>
              <a:rPr lang="en-US">
                <a:solidFill>
                  <a:schemeClr val="accent2"/>
                </a:solidFill>
              </a:rPr>
              <a:t>ant to lose weight, but shy &amp; high anxiety of everyone judging me in the gym'</a:t>
            </a:r>
          </a:p>
          <a:p>
            <a:pPr marL="285750" indent="-285750"/>
            <a:r>
              <a:rPr lang="en-US">
                <a:solidFill>
                  <a:schemeClr val="accent2"/>
                </a:solidFill>
              </a:rPr>
              <a:t>' Stressed and bored at home, nothing to do for my family' </a:t>
            </a:r>
          </a:p>
          <a:p>
            <a:pPr marL="285750" indent="-285750"/>
            <a:endParaRPr lang="en-US"/>
          </a:p>
          <a:p>
            <a:pPr marL="0" indent="0">
              <a:buNone/>
            </a:pPr>
            <a:r>
              <a:rPr lang="en-US" b="1"/>
              <a:t>Actions:</a:t>
            </a:r>
          </a:p>
          <a:p>
            <a:pPr marL="285750" indent="-285750"/>
            <a:r>
              <a:rPr lang="en-US"/>
              <a:t>Referral to One You – weigh management support</a:t>
            </a:r>
          </a:p>
          <a:p>
            <a:pPr marL="285750" indent="-285750"/>
            <a:r>
              <a:rPr lang="en-US"/>
              <a:t>Swimming K&amp;C leisure </a:t>
            </a:r>
            <a:r>
              <a:rPr lang="en-US" err="1"/>
              <a:t>centre</a:t>
            </a:r>
            <a:r>
              <a:rPr lang="en-US"/>
              <a:t> – take wife &amp; baby (family approach, &lt; anxiety)</a:t>
            </a:r>
          </a:p>
          <a:p>
            <a:pPr marL="285750" indent="-285750"/>
            <a:r>
              <a:rPr lang="en-US"/>
              <a:t>Investigate  PIP for mobility scheme &amp; personal allowance</a:t>
            </a:r>
          </a:p>
          <a:p>
            <a:pPr marL="285750" indent="-285750"/>
            <a:r>
              <a:rPr lang="en-US"/>
              <a:t> Support from CBT therapist from CLW for anxiety</a:t>
            </a:r>
          </a:p>
          <a:p>
            <a:pPr marL="285750" indent="-285750"/>
            <a:r>
              <a:rPr lang="en-US"/>
              <a:t>Offered SP to wife – but declined – will find family </a:t>
            </a:r>
            <a:r>
              <a:rPr lang="en-US" err="1"/>
              <a:t>grps</a:t>
            </a:r>
            <a:r>
              <a:rPr lang="en-US"/>
              <a:t> instead</a:t>
            </a:r>
          </a:p>
        </p:txBody>
      </p:sp>
    </p:spTree>
    <p:extLst>
      <p:ext uri="{BB962C8B-B14F-4D97-AF65-F5344CB8AC3E}">
        <p14:creationId xmlns:p14="http://schemas.microsoft.com/office/powerpoint/2010/main" val="32366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1316-AEAC-7146-94B2-EC8379EB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Case Study - Barney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44FF98-031B-408E-B7A3-F671CD72C11A}"/>
              </a:ext>
            </a:extLst>
          </p:cNvPr>
          <p:cNvSpPr>
            <a:spLocks noGrp="1"/>
          </p:cNvSpPr>
          <p:nvPr/>
        </p:nvSpPr>
        <p:spPr>
          <a:xfrm>
            <a:off x="734844" y="1411081"/>
            <a:ext cx="9182132" cy="51212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Late 50s woman, survivor of breast cancer, with anxiety and fatigue, </a:t>
            </a:r>
            <a:endParaRPr lang="en-US" sz="240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worried about her two sons in early 20s living at home in small flat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C00000"/>
                </a:solidFill>
                <a:ea typeface="+mn-lt"/>
                <a:cs typeface="+mn-lt"/>
              </a:rPr>
              <a:t>5 contacts since early August -</a:t>
            </a:r>
            <a:r>
              <a:rPr lang="en-US" sz="2400">
                <a:ea typeface="+mn-lt"/>
                <a:cs typeface="+mn-lt"/>
              </a:rPr>
              <a:t> 3 phone calls, 1 walk outside and 1 home visit</a:t>
            </a:r>
            <a:endParaRPr lang="en-US" sz="2400"/>
          </a:p>
          <a:p>
            <a:pPr lvl="1"/>
            <a:r>
              <a:rPr lang="en-US" sz="2400" b="1">
                <a:solidFill>
                  <a:schemeClr val="accent2"/>
                </a:solidFill>
                <a:ea typeface="+mn-lt"/>
                <a:cs typeface="+mn-lt"/>
              </a:rPr>
              <a:t>Younger son with adult ADHD; older son has slipped into depression at home since finishing university </a:t>
            </a:r>
          </a:p>
          <a:p>
            <a:pPr lvl="1"/>
            <a:r>
              <a:rPr lang="en-US" sz="2400" b="1">
                <a:solidFill>
                  <a:schemeClr val="accent2"/>
                </a:solidFill>
                <a:ea typeface="+mn-lt"/>
                <a:cs typeface="+mn-lt"/>
              </a:rPr>
              <a:t>All found COVID lockdown very stressful and anxious </a:t>
            </a:r>
            <a:endParaRPr lang="en-US" sz="2400">
              <a:solidFill>
                <a:schemeClr val="accent2"/>
              </a:solidFill>
            </a:endParaRPr>
          </a:p>
          <a:p>
            <a:pPr lvl="1"/>
            <a:r>
              <a:rPr lang="en-US" sz="2400" b="1">
                <a:solidFill>
                  <a:schemeClr val="accent2"/>
                </a:solidFill>
                <a:ea typeface="+mn-lt"/>
                <a:cs typeface="+mn-lt"/>
              </a:rPr>
              <a:t>Covid anxiety "… of course, I don't go outside..."</a:t>
            </a:r>
            <a:endParaRPr lang="en-US" sz="2400" b="1">
              <a:solidFill>
                <a:schemeClr val="accent2"/>
              </a:solidFill>
            </a:endParaRPr>
          </a:p>
          <a:p>
            <a:pPr lvl="1"/>
            <a:r>
              <a:rPr lang="en-US" sz="2400" b="1">
                <a:solidFill>
                  <a:schemeClr val="accent2"/>
                </a:solidFill>
              </a:rPr>
              <a:t>Isolated since her illness</a:t>
            </a:r>
          </a:p>
          <a:p>
            <a:pPr lvl="1"/>
            <a:r>
              <a:rPr lang="en-US" sz="2400" b="1">
                <a:solidFill>
                  <a:schemeClr val="accent2"/>
                </a:solidFill>
              </a:rPr>
              <a:t>Likes idea of </a:t>
            </a:r>
            <a:r>
              <a:rPr lang="en-US" sz="2400" b="1" err="1">
                <a:solidFill>
                  <a:schemeClr val="accent2"/>
                </a:solidFill>
              </a:rPr>
              <a:t>Helpforce</a:t>
            </a:r>
            <a:r>
              <a:rPr lang="en-US" sz="2400" b="1">
                <a:solidFill>
                  <a:schemeClr val="accent2"/>
                </a:solidFill>
              </a:rPr>
              <a:t> Companion to go out on weekly walks with her</a:t>
            </a:r>
          </a:p>
          <a:p>
            <a:pPr lvl="1"/>
            <a:r>
              <a:rPr lang="en-US" sz="2400" b="1">
                <a:solidFill>
                  <a:schemeClr val="accent2"/>
                </a:solidFill>
              </a:rPr>
              <a:t>Volunteering? -- Re-engage with Meanwhile Gardens projects?</a:t>
            </a:r>
          </a:p>
          <a:p>
            <a:pPr marL="457200" lvl="1" indent="0">
              <a:buNone/>
            </a:pPr>
            <a:r>
              <a:rPr lang="en-US" sz="2400" b="1">
                <a:solidFill>
                  <a:srgbClr val="C00000"/>
                </a:solidFill>
              </a:rPr>
              <a:t>Next Steps:</a:t>
            </a:r>
            <a:r>
              <a:rPr lang="en-US" sz="2400"/>
              <a:t> - continue to work with mother and son, and hopefully the depressed son also</a:t>
            </a:r>
          </a:p>
        </p:txBody>
      </p:sp>
    </p:spTree>
    <p:extLst>
      <p:ext uri="{BB962C8B-B14F-4D97-AF65-F5344CB8AC3E}">
        <p14:creationId xmlns:p14="http://schemas.microsoft.com/office/powerpoint/2010/main" val="148260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FD0B-E298-634F-B86E-34ACC43C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287" y="156237"/>
            <a:ext cx="8596668" cy="1320800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The North Kensington SPLW Role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7363A-4F7F-1A4C-B1D9-02DE66B42AAE}"/>
              </a:ext>
            </a:extLst>
          </p:cNvPr>
          <p:cNvSpPr txBox="1"/>
          <p:nvPr/>
        </p:nvSpPr>
        <p:spPr>
          <a:xfrm>
            <a:off x="340659" y="932329"/>
            <a:ext cx="9233647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What is different?</a:t>
            </a:r>
          </a:p>
          <a:p>
            <a:endParaRPr lang="en-US" sz="2800">
              <a:solidFill>
                <a:srgbClr val="0070C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/>
              <a:t>Taking patients from the wider community beyond the Dedicated Service whose issues appear to stem from the Grenfell fire 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/>
              <a:t>More time to get to know and support VCSE </a:t>
            </a:r>
            <a:r>
              <a:rPr lang="en-US" sz="2000" err="1"/>
              <a:t>organisations</a:t>
            </a:r>
            <a:r>
              <a:rPr lang="en-US" sz="2000"/>
              <a:t> in the area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/>
              <a:t>Using experience with patients to identify and fill gaps in the VCSE sector, working closely with KCSC 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58FEC-7884-D84B-BBB1-03C8240BC1C9}"/>
              </a:ext>
            </a:extLst>
          </p:cNvPr>
          <p:cNvSpPr txBox="1"/>
          <p:nvPr/>
        </p:nvSpPr>
        <p:spPr>
          <a:xfrm>
            <a:off x="340659" y="4317871"/>
            <a:ext cx="998668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Examples of patients </a:t>
            </a:r>
          </a:p>
          <a:p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Mother in her late thirties, son suffering from PTSD and night terrors due to Grenfell, mother feels she cannot look after her own health and wellbeing </a:t>
            </a:r>
          </a:p>
          <a:p>
            <a:endParaRPr lang="en-US" sz="200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chemeClr val="bg1">
                    <a:lumMod val="95000"/>
                  </a:schemeClr>
                </a:solidFill>
              </a:rPr>
              <a:t>Woman in her mid-fifties who lost friends in Grenfell, feels anxious, isolated and disconnected from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8943109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B8ED195159E4C90594A3CA34FD09A" ma:contentTypeVersion="12" ma:contentTypeDescription="Create a new document." ma:contentTypeScope="" ma:versionID="8bc8988dc701dae643ab6efefc778d65">
  <xsd:schema xmlns:xsd="http://www.w3.org/2001/XMLSchema" xmlns:xs="http://www.w3.org/2001/XMLSchema" xmlns:p="http://schemas.microsoft.com/office/2006/metadata/properties" xmlns:ns2="3784ff38-aecb-485e-a038-f9141d6ef5c6" xmlns:ns3="951cb35c-1d86-4773-bcc5-e8ad83a913ca" targetNamespace="http://schemas.microsoft.com/office/2006/metadata/properties" ma:root="true" ma:fieldsID="74f6f9c4e42a0b1c60a7ae653bb3af2e" ns2:_="" ns3:_="">
    <xsd:import namespace="3784ff38-aecb-485e-a038-f9141d6ef5c6"/>
    <xsd:import namespace="951cb35c-1d86-4773-bcc5-e8ad83a913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4ff38-aecb-485e-a038-f9141d6ef5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b35c-1d86-4773-bcc5-e8ad83a91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DFE051-35CD-4EA0-BCD0-4E8D982D0DF6}"/>
</file>

<file path=customXml/itemProps2.xml><?xml version="1.0" encoding="utf-8"?>
<ds:datastoreItem xmlns:ds="http://schemas.openxmlformats.org/officeDocument/2006/customXml" ds:itemID="{5ADC1DBD-9AE7-4E3D-B3D7-D6E3CC54DD3D}"/>
</file>

<file path=customXml/itemProps3.xml><?xml version="1.0" encoding="utf-8"?>
<ds:datastoreItem xmlns:ds="http://schemas.openxmlformats.org/officeDocument/2006/customXml" ds:itemID="{FE01E9C2-199B-42A8-ABA6-7E573B5B412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Social Prescribing Link Workers</vt:lpstr>
      <vt:lpstr>How can people use our service?</vt:lpstr>
      <vt:lpstr>How can people use our service?</vt:lpstr>
      <vt:lpstr>What have people said about us?</vt:lpstr>
      <vt:lpstr>Case Study - Jaslin </vt:lpstr>
      <vt:lpstr>Case Study - Barney</vt:lpstr>
      <vt:lpstr>Case Study - Jaslin</vt:lpstr>
      <vt:lpstr>Case Study - Barney</vt:lpstr>
      <vt:lpstr>The North Kensington SPLW Role</vt:lpstr>
      <vt:lpstr>The North Kensington SPLW Role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Prescribing Link Workers</dc:title>
  <dc:creator>Julia Hamilton</dc:creator>
  <cp:revision>1</cp:revision>
  <dcterms:created xsi:type="dcterms:W3CDTF">2020-10-12T15:44:08Z</dcterms:created>
  <dcterms:modified xsi:type="dcterms:W3CDTF">2020-10-13T15:51:02Z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0x010100054B8ED195159E4C90594A3CA34FD09A</vt:lpwstr>
  </property>
</Properties>
</file>